
<file path=[Content_Types].xml><?xml version="1.0" encoding="utf-8"?>
<Types xmlns="http://schemas.openxmlformats.org/package/2006/content-types">
  <Default Extension="(null)" ContentType="image/x-emf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71" r:id="rId4"/>
    <p:sldId id="273" r:id="rId5"/>
    <p:sldId id="272" r:id="rId6"/>
    <p:sldId id="262" r:id="rId7"/>
    <p:sldId id="263" r:id="rId8"/>
    <p:sldId id="270" r:id="rId9"/>
    <p:sldId id="275" r:id="rId10"/>
    <p:sldId id="258" r:id="rId11"/>
    <p:sldId id="261" r:id="rId12"/>
    <p:sldId id="264" r:id="rId13"/>
    <p:sldId id="265" r:id="rId14"/>
    <p:sldId id="277" r:id="rId15"/>
    <p:sldId id="266" r:id="rId16"/>
    <p:sldId id="274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buchanan" initials="a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3"/>
    <p:restoredTop sz="94721"/>
  </p:normalViewPr>
  <p:slideViewPr>
    <p:cSldViewPr snapToGrid="0" snapToObjects="1">
      <p:cViewPr varScale="1">
        <p:scale>
          <a:sx n="112" d="100"/>
          <a:sy n="112" d="100"/>
        </p:scale>
        <p:origin x="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000" dirty="0"/>
              <a:t>Cost of Ingredient Comparison</a:t>
            </a:r>
          </a:p>
        </c:rich>
      </c:tx>
      <c:layout>
        <c:manualLayout>
          <c:xMode val="edge"/>
          <c:yMode val="edge"/>
          <c:x val="0.14962154870306019"/>
          <c:y val="5.75644146866845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0014621136416608"/>
          <c:y val="0.22948322028429349"/>
          <c:w val="0.63193147690222118"/>
          <c:h val="0.6697128328021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Boxed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dLbl>
              <c:idx val="0"/>
              <c:layout>
                <c:manualLayout>
                  <c:x val="-8.5059449018247291E-3"/>
                  <c:y val="8.86005783476078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77524306048577"/>
                      <c:h val="0.12047597616781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695-504B-9577-65E7B13E84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 formatCode="&quot;$&quot;#,##0.00_);[Red]\(&quot;$&quot;#,##0.00\)">
                  <c:v>4.4800000000000004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95-504B-9577-65E7B13E84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Original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dLbl>
              <c:idx val="0"/>
              <c:layout>
                <c:manualLayout>
                  <c:x val="-2.1265280862452815E-2"/>
                  <c:y val="7.41858186281336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092498278684352"/>
                      <c:h val="0.12047597616781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4695-504B-9577-65E7B13E84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 formatCode="&quot;$&quot;#,##0.00_);[Red]\(&quot;$&quot;#,##0.00\)">
                  <c:v>17.829999999999998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95-504B-9577-65E7B13E84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Modified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0000"/>
                  </a:schemeClr>
                </a:gs>
                <a:gs pos="78000">
                  <a:schemeClr val="accent3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dLbl>
              <c:idx val="0"/>
              <c:layout>
                <c:manualLayout>
                  <c:x val="4.2530561724905625E-3"/>
                  <c:y val="6.1297690945065417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$37.65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852199935166009"/>
                      <c:h val="9.784257235387935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695-504B-9577-65E7B13E84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 formatCode="&quot;$&quot;#,##0.00_);[Red]\(&quot;$&quot;#,##0.00\)">
                  <c:v>40.159999999999997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95-504B-9577-65E7B13E84C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74936992"/>
        <c:axId val="1075172192"/>
      </c:barChart>
      <c:catAx>
        <c:axId val="10749369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75172192"/>
        <c:crosses val="autoZero"/>
        <c:auto val="1"/>
        <c:lblAlgn val="ctr"/>
        <c:lblOffset val="100"/>
        <c:noMultiLvlLbl val="0"/>
      </c:catAx>
      <c:valAx>
        <c:axId val="107517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493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067318846597957"/>
          <c:y val="0.91287492935633985"/>
          <c:w val="0.7986234832998893"/>
          <c:h val="4.8143966120202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FA6-3B4D-BAF9-7575E7F3D32F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9FA6-3B4D-BAF9-7575E7F3D3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FA6-3B4D-BAF9-7575E7F3D3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9FA6-3B4D-BAF9-7575E7F3D32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9FA6-3B4D-BAF9-7575E7F3D32F}"/>
                </c:ext>
              </c:extLst>
            </c:dLbl>
            <c:dLbl>
              <c:idx val="1"/>
              <c:layout>
                <c:manualLayout>
                  <c:x val="3.2460252717462473E-2"/>
                  <c:y val="-1.2586744697770861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553748534984253"/>
                      <c:h val="0.168611528501550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9FA6-3B4D-BAF9-7575E7F3D32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FA6-3B4D-BAF9-7575E7F3D32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9FA6-3B4D-BAF9-7575E7F3D32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1">
                  <c:v>CARBOHYDRATES</c:v>
                </c:pt>
                <c:pt idx="2">
                  <c:v>FIBER</c:v>
                </c:pt>
                <c:pt idx="3">
                  <c:v>SUGAR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300</c:v>
                </c:pt>
                <c:pt idx="2">
                  <c:v>25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A6-3B4D-BAF9-7575E7F3D32F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190D64-B234-4C75-9428-3CCF845BD5D5}" type="doc">
      <dgm:prSet loTypeId="urn:microsoft.com/office/officeart/2005/8/layout/vList2" loCatId="process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46C8F04-DA4D-44AE-B06E-F540FA49DC41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chemeClr val="accent2">
                <a:shade val="30000"/>
                <a:satMod val="115000"/>
              </a:schemeClr>
            </a:gs>
            <a:gs pos="50000">
              <a:schemeClr val="accent2">
                <a:shade val="67500"/>
                <a:satMod val="115000"/>
              </a:schemeClr>
            </a:gs>
            <a:gs pos="100000">
              <a:schemeClr val="accent2">
                <a:shade val="100000"/>
                <a:satMod val="115000"/>
              </a:schemeClr>
            </a:gs>
          </a:gsLst>
          <a:lin ang="18900000" scaled="1"/>
          <a:tileRect/>
        </a:gradFill>
      </dgm:spPr>
      <dgm:t>
        <a:bodyPr/>
        <a:lstStyle/>
        <a:p>
          <a:pPr algn="ctr">
            <a:lnSpc>
              <a:spcPct val="100000"/>
            </a:lnSpc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1.0 cup - Sugar, White (201.6g)</a:t>
          </a:r>
        </a:p>
        <a:p>
          <a:pPr algn="ctr">
            <a:lnSpc>
              <a:spcPct val="100000"/>
            </a:lnSpc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.50 cup - Flour, White (47.7g)</a:t>
          </a:r>
        </a:p>
        <a:p>
          <a:pPr algn="ctr">
            <a:lnSpc>
              <a:spcPct val="100000"/>
            </a:lnSpc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.33 cup - *Cocoa Powder, Unsweetened (16.5g)</a:t>
          </a:r>
        </a:p>
        <a:p>
          <a:pPr algn="ctr">
            <a:lnSpc>
              <a:spcPct val="100000"/>
            </a:lnSpc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1 T - Vanilla Extract (1.6g)</a:t>
          </a:r>
        </a:p>
        <a:p>
          <a:pPr algn="ctr">
            <a:lnSpc>
              <a:spcPct val="100000"/>
            </a:lnSpc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2 - Whole Eggs (0.7g)</a:t>
          </a:r>
        </a:p>
        <a:p>
          <a:pPr algn="ctr">
            <a:lnSpc>
              <a:spcPct val="100000"/>
            </a:lnSpc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.25 t - Baking Powder (0.3g)</a:t>
          </a:r>
        </a:p>
        <a:p>
          <a:pPr algn="ctr">
            <a:lnSpc>
              <a:spcPct val="100000"/>
            </a:lnSpc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.50 cup - Butter, Salted (0.07g)</a:t>
          </a:r>
        </a:p>
        <a:p>
          <a:pPr algn="ctr">
            <a:lnSpc>
              <a:spcPct val="100000"/>
            </a:lnSpc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.25 t - Salt (0.0g)</a:t>
          </a:r>
        </a:p>
      </dgm:t>
    </dgm:pt>
    <dgm:pt modelId="{EDC750CE-085F-4C3F-ABD6-4EAFDB9704D5}" type="sibTrans" cxnId="{4CC32A88-C29E-4240-B123-77D419BAB274}">
      <dgm:prSet/>
      <dgm:spPr/>
      <dgm:t>
        <a:bodyPr/>
        <a:lstStyle/>
        <a:p>
          <a:endParaRPr lang="en-US"/>
        </a:p>
      </dgm:t>
    </dgm:pt>
    <dgm:pt modelId="{FD297711-4085-425B-B88D-2636F8D5F02F}" type="parTrans" cxnId="{4CC32A88-C29E-4240-B123-77D419BAB274}">
      <dgm:prSet/>
      <dgm:spPr/>
      <dgm:t>
        <a:bodyPr/>
        <a:lstStyle/>
        <a:p>
          <a:endParaRPr lang="en-US"/>
        </a:p>
      </dgm:t>
    </dgm:pt>
    <dgm:pt modelId="{4B5E3C79-47EF-394F-B5F2-3260F4F35FE0}" type="pres">
      <dgm:prSet presAssocID="{B8190D64-B234-4C75-9428-3CCF845BD5D5}" presName="linear" presStyleCnt="0">
        <dgm:presLayoutVars>
          <dgm:animLvl val="lvl"/>
          <dgm:resizeHandles val="exact"/>
        </dgm:presLayoutVars>
      </dgm:prSet>
      <dgm:spPr/>
    </dgm:pt>
    <dgm:pt modelId="{97D54C38-5E04-F641-8247-08CF64D93132}" type="pres">
      <dgm:prSet presAssocID="{C46C8F04-DA4D-44AE-B06E-F540FA49DC41}" presName="parentText" presStyleLbl="node1" presStyleIdx="0" presStyleCnt="1" custScaleY="298484" custLinFactNeighborX="-8764" custLinFactNeighborY="-3066">
        <dgm:presLayoutVars>
          <dgm:chMax val="0"/>
          <dgm:bulletEnabled val="1"/>
        </dgm:presLayoutVars>
      </dgm:prSet>
      <dgm:spPr/>
    </dgm:pt>
  </dgm:ptLst>
  <dgm:cxnLst>
    <dgm:cxn modelId="{4CC32A88-C29E-4240-B123-77D419BAB274}" srcId="{B8190D64-B234-4C75-9428-3CCF845BD5D5}" destId="{C46C8F04-DA4D-44AE-B06E-F540FA49DC41}" srcOrd="0" destOrd="0" parTransId="{FD297711-4085-425B-B88D-2636F8D5F02F}" sibTransId="{EDC750CE-085F-4C3F-ABD6-4EAFDB9704D5}"/>
    <dgm:cxn modelId="{A8AE31B1-8ED8-0F47-BB50-E34C765CA03C}" type="presOf" srcId="{C46C8F04-DA4D-44AE-B06E-F540FA49DC41}" destId="{97D54C38-5E04-F641-8247-08CF64D93132}" srcOrd="0" destOrd="0" presId="urn:microsoft.com/office/officeart/2005/8/layout/vList2"/>
    <dgm:cxn modelId="{81B6BAFC-47ED-A84E-A0D6-908D780B1EC8}" type="presOf" srcId="{B8190D64-B234-4C75-9428-3CCF845BD5D5}" destId="{4B5E3C79-47EF-394F-B5F2-3260F4F35FE0}" srcOrd="0" destOrd="0" presId="urn:microsoft.com/office/officeart/2005/8/layout/vList2"/>
    <dgm:cxn modelId="{A7E4657E-1BC6-9740-9443-1D84A39C4D78}" type="presParOf" srcId="{4B5E3C79-47EF-394F-B5F2-3260F4F35FE0}" destId="{97D54C38-5E04-F641-8247-08CF64D9313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7A4F8D-A75F-5D45-B38D-BD187EA87402}" type="doc">
      <dgm:prSet loTypeId="urn:microsoft.com/office/officeart/2005/8/layout/radial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707C0E-5200-134C-9546-934F86C1197F}">
      <dgm:prSet phldrT="[Text]"/>
      <dgm:spPr/>
      <dgm:t>
        <a:bodyPr/>
        <a:lstStyle/>
        <a:p>
          <a:r>
            <a:rPr lang="en-US" dirty="0"/>
            <a:t>Carbohydrates are found primarily in plant foods</a:t>
          </a:r>
        </a:p>
      </dgm:t>
    </dgm:pt>
    <dgm:pt modelId="{A3F1C00F-D01E-DE49-BFF0-7C216330A823}" type="parTrans" cxnId="{9CDE43F8-0316-6744-9C29-DE136237ACB6}">
      <dgm:prSet/>
      <dgm:spPr/>
      <dgm:t>
        <a:bodyPr/>
        <a:lstStyle/>
        <a:p>
          <a:endParaRPr lang="en-US"/>
        </a:p>
      </dgm:t>
    </dgm:pt>
    <dgm:pt modelId="{85488EE7-6C51-CD4A-8843-2376E7FB95AE}" type="sibTrans" cxnId="{9CDE43F8-0316-6744-9C29-DE136237ACB6}">
      <dgm:prSet/>
      <dgm:spPr/>
      <dgm:t>
        <a:bodyPr/>
        <a:lstStyle/>
        <a:p>
          <a:endParaRPr lang="en-US"/>
        </a:p>
      </dgm:t>
    </dgm:pt>
    <dgm:pt modelId="{FC1BE6E6-0A5E-BD45-9657-1DC25AA841EA}">
      <dgm:prSet phldrT="[Text]"/>
      <dgm:spPr/>
      <dgm:t>
        <a:bodyPr/>
        <a:lstStyle/>
        <a:p>
          <a:r>
            <a:rPr lang="en-US" dirty="0"/>
            <a:t>Sugars</a:t>
          </a:r>
        </a:p>
      </dgm:t>
    </dgm:pt>
    <dgm:pt modelId="{E4277035-FEF0-6549-866D-61EAE60CA537}" type="parTrans" cxnId="{C1FFDB57-41E2-FE45-990E-A44B61DAC052}">
      <dgm:prSet/>
      <dgm:spPr/>
      <dgm:t>
        <a:bodyPr/>
        <a:lstStyle/>
        <a:p>
          <a:endParaRPr lang="en-US"/>
        </a:p>
      </dgm:t>
    </dgm:pt>
    <dgm:pt modelId="{1CC03588-E213-2C4A-84C4-D6E048AEACB1}" type="sibTrans" cxnId="{C1FFDB57-41E2-FE45-990E-A44B61DAC052}">
      <dgm:prSet/>
      <dgm:spPr/>
      <dgm:t>
        <a:bodyPr/>
        <a:lstStyle/>
        <a:p>
          <a:endParaRPr lang="en-US"/>
        </a:p>
      </dgm:t>
    </dgm:pt>
    <dgm:pt modelId="{07919BD5-E6C5-C249-8230-CEDEA9EFFCA0}">
      <dgm:prSet phldrT="[Text]"/>
      <dgm:spPr/>
      <dgm:t>
        <a:bodyPr/>
        <a:lstStyle/>
        <a:p>
          <a:r>
            <a:rPr lang="en-US" dirty="0"/>
            <a:t>Sugar Alcohols</a:t>
          </a:r>
        </a:p>
      </dgm:t>
    </dgm:pt>
    <dgm:pt modelId="{2E60F788-9BB6-8445-BC96-627DC4BFA362}" type="parTrans" cxnId="{3C87D6C2-B055-3843-8B2B-97FB2D7699D6}">
      <dgm:prSet/>
      <dgm:spPr/>
      <dgm:t>
        <a:bodyPr/>
        <a:lstStyle/>
        <a:p>
          <a:endParaRPr lang="en-US"/>
        </a:p>
      </dgm:t>
    </dgm:pt>
    <dgm:pt modelId="{28D7A356-D591-3F49-AB8F-482D97EF87F1}" type="sibTrans" cxnId="{3C87D6C2-B055-3843-8B2B-97FB2D7699D6}">
      <dgm:prSet/>
      <dgm:spPr/>
      <dgm:t>
        <a:bodyPr/>
        <a:lstStyle/>
        <a:p>
          <a:endParaRPr lang="en-US"/>
        </a:p>
      </dgm:t>
    </dgm:pt>
    <dgm:pt modelId="{CA7E6632-C7B3-C049-B2FD-9A1534F66507}">
      <dgm:prSet phldrT="[Text]"/>
      <dgm:spPr/>
      <dgm:t>
        <a:bodyPr/>
        <a:lstStyle/>
        <a:p>
          <a:r>
            <a:rPr lang="en-US" dirty="0"/>
            <a:t>Starches</a:t>
          </a:r>
        </a:p>
      </dgm:t>
    </dgm:pt>
    <dgm:pt modelId="{0AF2AE7C-34BA-4042-BCC9-6C174164EE50}" type="parTrans" cxnId="{6209D5B1-F36C-5E41-9C45-5BAA9B9A8AF8}">
      <dgm:prSet/>
      <dgm:spPr/>
      <dgm:t>
        <a:bodyPr/>
        <a:lstStyle/>
        <a:p>
          <a:endParaRPr lang="en-US"/>
        </a:p>
      </dgm:t>
    </dgm:pt>
    <dgm:pt modelId="{B96EC6AC-D648-2E48-A1DA-B63D5DA8FDAD}" type="sibTrans" cxnId="{6209D5B1-F36C-5E41-9C45-5BAA9B9A8AF8}">
      <dgm:prSet/>
      <dgm:spPr/>
      <dgm:t>
        <a:bodyPr/>
        <a:lstStyle/>
        <a:p>
          <a:endParaRPr lang="en-US"/>
        </a:p>
      </dgm:t>
    </dgm:pt>
    <dgm:pt modelId="{E4B957AD-92E9-2E4A-BA8A-811E5A79A7C2}">
      <dgm:prSet phldrT="[Text]"/>
      <dgm:spPr/>
      <dgm:t>
        <a:bodyPr/>
        <a:lstStyle/>
        <a:p>
          <a:r>
            <a:rPr lang="en-US" dirty="0"/>
            <a:t>Dietary Fiber</a:t>
          </a:r>
        </a:p>
      </dgm:t>
    </dgm:pt>
    <dgm:pt modelId="{338F02A0-6E59-3F4B-970B-0686D012426F}" type="parTrans" cxnId="{30D3ADBB-5165-594D-8570-F65D82CD7649}">
      <dgm:prSet/>
      <dgm:spPr/>
      <dgm:t>
        <a:bodyPr/>
        <a:lstStyle/>
        <a:p>
          <a:endParaRPr lang="en-US"/>
        </a:p>
      </dgm:t>
    </dgm:pt>
    <dgm:pt modelId="{DD06D26C-90BB-F247-8EB2-967EBAE8FDC1}" type="sibTrans" cxnId="{30D3ADBB-5165-594D-8570-F65D82CD7649}">
      <dgm:prSet/>
      <dgm:spPr/>
      <dgm:t>
        <a:bodyPr/>
        <a:lstStyle/>
        <a:p>
          <a:endParaRPr lang="en-US"/>
        </a:p>
      </dgm:t>
    </dgm:pt>
    <dgm:pt modelId="{F7076718-EE62-1340-A580-20DC6A26C39E}" type="pres">
      <dgm:prSet presAssocID="{967A4F8D-A75F-5D45-B38D-BD187EA87402}" presName="composite" presStyleCnt="0">
        <dgm:presLayoutVars>
          <dgm:chMax val="1"/>
          <dgm:dir/>
          <dgm:resizeHandles val="exact"/>
        </dgm:presLayoutVars>
      </dgm:prSet>
      <dgm:spPr/>
    </dgm:pt>
    <dgm:pt modelId="{D9AB4439-223B-CA49-B406-0DD56E5E3AA3}" type="pres">
      <dgm:prSet presAssocID="{967A4F8D-A75F-5D45-B38D-BD187EA87402}" presName="radial" presStyleCnt="0">
        <dgm:presLayoutVars>
          <dgm:animLvl val="ctr"/>
        </dgm:presLayoutVars>
      </dgm:prSet>
      <dgm:spPr/>
    </dgm:pt>
    <dgm:pt modelId="{E50395E9-8756-4D40-9C35-1E00CCFC3899}" type="pres">
      <dgm:prSet presAssocID="{BB707C0E-5200-134C-9546-934F86C1197F}" presName="centerShape" presStyleLbl="vennNode1" presStyleIdx="0" presStyleCnt="5"/>
      <dgm:spPr/>
    </dgm:pt>
    <dgm:pt modelId="{D51E0C6C-CA57-ED4F-AE40-1E279D1E5294}" type="pres">
      <dgm:prSet presAssocID="{FC1BE6E6-0A5E-BD45-9657-1DC25AA841EA}" presName="node" presStyleLbl="vennNode1" presStyleIdx="1" presStyleCnt="5">
        <dgm:presLayoutVars>
          <dgm:bulletEnabled val="1"/>
        </dgm:presLayoutVars>
      </dgm:prSet>
      <dgm:spPr/>
    </dgm:pt>
    <dgm:pt modelId="{EA407A9B-D711-9248-86E3-2C14127F382C}" type="pres">
      <dgm:prSet presAssocID="{07919BD5-E6C5-C249-8230-CEDEA9EFFCA0}" presName="node" presStyleLbl="vennNode1" presStyleIdx="2" presStyleCnt="5">
        <dgm:presLayoutVars>
          <dgm:bulletEnabled val="1"/>
        </dgm:presLayoutVars>
      </dgm:prSet>
      <dgm:spPr/>
    </dgm:pt>
    <dgm:pt modelId="{5582FBF8-9255-A041-B83B-00ACAFB9E03F}" type="pres">
      <dgm:prSet presAssocID="{CA7E6632-C7B3-C049-B2FD-9A1534F66507}" presName="node" presStyleLbl="vennNode1" presStyleIdx="3" presStyleCnt="5">
        <dgm:presLayoutVars>
          <dgm:bulletEnabled val="1"/>
        </dgm:presLayoutVars>
      </dgm:prSet>
      <dgm:spPr/>
    </dgm:pt>
    <dgm:pt modelId="{E1CA4137-DB7D-1741-90BE-71ECF4BE05E3}" type="pres">
      <dgm:prSet presAssocID="{E4B957AD-92E9-2E4A-BA8A-811E5A79A7C2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37B3140C-AD9A-0242-ACC6-8B26AFF7AA84}" type="presOf" srcId="{FC1BE6E6-0A5E-BD45-9657-1DC25AA841EA}" destId="{D51E0C6C-CA57-ED4F-AE40-1E279D1E5294}" srcOrd="0" destOrd="0" presId="urn:microsoft.com/office/officeart/2005/8/layout/radial3"/>
    <dgm:cxn modelId="{8FDE3A11-BA39-E445-860A-97278080C30A}" type="presOf" srcId="{CA7E6632-C7B3-C049-B2FD-9A1534F66507}" destId="{5582FBF8-9255-A041-B83B-00ACAFB9E03F}" srcOrd="0" destOrd="0" presId="urn:microsoft.com/office/officeart/2005/8/layout/radial3"/>
    <dgm:cxn modelId="{08406326-9CDE-6C4E-A227-E9D7165BDAFF}" type="presOf" srcId="{BB707C0E-5200-134C-9546-934F86C1197F}" destId="{E50395E9-8756-4D40-9C35-1E00CCFC3899}" srcOrd="0" destOrd="0" presId="urn:microsoft.com/office/officeart/2005/8/layout/radial3"/>
    <dgm:cxn modelId="{4508744A-B59F-B54C-8BE8-C4BBACCF3DD6}" type="presOf" srcId="{E4B957AD-92E9-2E4A-BA8A-811E5A79A7C2}" destId="{E1CA4137-DB7D-1741-90BE-71ECF4BE05E3}" srcOrd="0" destOrd="0" presId="urn:microsoft.com/office/officeart/2005/8/layout/radial3"/>
    <dgm:cxn modelId="{C1FFDB57-41E2-FE45-990E-A44B61DAC052}" srcId="{BB707C0E-5200-134C-9546-934F86C1197F}" destId="{FC1BE6E6-0A5E-BD45-9657-1DC25AA841EA}" srcOrd="0" destOrd="0" parTransId="{E4277035-FEF0-6549-866D-61EAE60CA537}" sibTransId="{1CC03588-E213-2C4A-84C4-D6E048AEACB1}"/>
    <dgm:cxn modelId="{7F415C87-C19C-4F4D-9AC7-4D18888F2F87}" type="presOf" srcId="{967A4F8D-A75F-5D45-B38D-BD187EA87402}" destId="{F7076718-EE62-1340-A580-20DC6A26C39E}" srcOrd="0" destOrd="0" presId="urn:microsoft.com/office/officeart/2005/8/layout/radial3"/>
    <dgm:cxn modelId="{6209D5B1-F36C-5E41-9C45-5BAA9B9A8AF8}" srcId="{BB707C0E-5200-134C-9546-934F86C1197F}" destId="{CA7E6632-C7B3-C049-B2FD-9A1534F66507}" srcOrd="2" destOrd="0" parTransId="{0AF2AE7C-34BA-4042-BCC9-6C174164EE50}" sibTransId="{B96EC6AC-D648-2E48-A1DA-B63D5DA8FDAD}"/>
    <dgm:cxn modelId="{30D3ADBB-5165-594D-8570-F65D82CD7649}" srcId="{BB707C0E-5200-134C-9546-934F86C1197F}" destId="{E4B957AD-92E9-2E4A-BA8A-811E5A79A7C2}" srcOrd="3" destOrd="0" parTransId="{338F02A0-6E59-3F4B-970B-0686D012426F}" sibTransId="{DD06D26C-90BB-F247-8EB2-967EBAE8FDC1}"/>
    <dgm:cxn modelId="{3C87D6C2-B055-3843-8B2B-97FB2D7699D6}" srcId="{BB707C0E-5200-134C-9546-934F86C1197F}" destId="{07919BD5-E6C5-C249-8230-CEDEA9EFFCA0}" srcOrd="1" destOrd="0" parTransId="{2E60F788-9BB6-8445-BC96-627DC4BFA362}" sibTransId="{28D7A356-D591-3F49-AB8F-482D97EF87F1}"/>
    <dgm:cxn modelId="{9CDE43F8-0316-6744-9C29-DE136237ACB6}" srcId="{967A4F8D-A75F-5D45-B38D-BD187EA87402}" destId="{BB707C0E-5200-134C-9546-934F86C1197F}" srcOrd="0" destOrd="0" parTransId="{A3F1C00F-D01E-DE49-BFF0-7C216330A823}" sibTransId="{85488EE7-6C51-CD4A-8843-2376E7FB95AE}"/>
    <dgm:cxn modelId="{875962F9-5905-9340-8FB4-78E4F7086C38}" type="presOf" srcId="{07919BD5-E6C5-C249-8230-CEDEA9EFFCA0}" destId="{EA407A9B-D711-9248-86E3-2C14127F382C}" srcOrd="0" destOrd="0" presId="urn:microsoft.com/office/officeart/2005/8/layout/radial3"/>
    <dgm:cxn modelId="{4117A0F5-4EE3-EC4F-A0CD-09144996F6B2}" type="presParOf" srcId="{F7076718-EE62-1340-A580-20DC6A26C39E}" destId="{D9AB4439-223B-CA49-B406-0DD56E5E3AA3}" srcOrd="0" destOrd="0" presId="urn:microsoft.com/office/officeart/2005/8/layout/radial3"/>
    <dgm:cxn modelId="{56B5F5EC-2DD8-EE42-A638-A52426EE552D}" type="presParOf" srcId="{D9AB4439-223B-CA49-B406-0DD56E5E3AA3}" destId="{E50395E9-8756-4D40-9C35-1E00CCFC3899}" srcOrd="0" destOrd="0" presId="urn:microsoft.com/office/officeart/2005/8/layout/radial3"/>
    <dgm:cxn modelId="{AC204287-CF1F-EC41-9577-0CCFE47E7BD1}" type="presParOf" srcId="{D9AB4439-223B-CA49-B406-0DD56E5E3AA3}" destId="{D51E0C6C-CA57-ED4F-AE40-1E279D1E5294}" srcOrd="1" destOrd="0" presId="urn:microsoft.com/office/officeart/2005/8/layout/radial3"/>
    <dgm:cxn modelId="{232C6B2A-0219-F84D-B66D-572F608ACEFC}" type="presParOf" srcId="{D9AB4439-223B-CA49-B406-0DD56E5E3AA3}" destId="{EA407A9B-D711-9248-86E3-2C14127F382C}" srcOrd="2" destOrd="0" presId="urn:microsoft.com/office/officeart/2005/8/layout/radial3"/>
    <dgm:cxn modelId="{B47DCE0C-1130-8541-9819-240EA18F154B}" type="presParOf" srcId="{D9AB4439-223B-CA49-B406-0DD56E5E3AA3}" destId="{5582FBF8-9255-A041-B83B-00ACAFB9E03F}" srcOrd="3" destOrd="0" presId="urn:microsoft.com/office/officeart/2005/8/layout/radial3"/>
    <dgm:cxn modelId="{164493A9-CC38-6C47-A497-C54CDDE0A863}" type="presParOf" srcId="{D9AB4439-223B-CA49-B406-0DD56E5E3AA3}" destId="{E1CA4137-DB7D-1741-90BE-71ECF4BE05E3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048B9E-5D3D-8A4B-AA57-54D9F204B468}" type="doc">
      <dgm:prSet loTypeId="urn:microsoft.com/office/officeart/2005/8/layout/hList6" loCatId="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E8E228-1A49-354E-944A-F751C717E8B6}">
      <dgm:prSet phldrT="[Text]"/>
      <dgm:spPr/>
      <dgm:t>
        <a:bodyPr/>
        <a:lstStyle/>
        <a:p>
          <a:r>
            <a:rPr lang="en-US" dirty="0"/>
            <a:t>The first two ingredients in each recipe are both added sugars</a:t>
          </a:r>
        </a:p>
      </dgm:t>
    </dgm:pt>
    <dgm:pt modelId="{BDBABA29-CA1B-D74F-AE46-814F45D9987A}" type="parTrans" cxnId="{7165237B-D5C3-1D4E-89DB-D44F13E1EC23}">
      <dgm:prSet/>
      <dgm:spPr/>
      <dgm:t>
        <a:bodyPr/>
        <a:lstStyle/>
        <a:p>
          <a:endParaRPr lang="en-US"/>
        </a:p>
      </dgm:t>
    </dgm:pt>
    <dgm:pt modelId="{51DE2473-E2C1-C941-ADB9-6EE70AD665AC}" type="sibTrans" cxnId="{7165237B-D5C3-1D4E-89DB-D44F13E1EC23}">
      <dgm:prSet/>
      <dgm:spPr/>
      <dgm:t>
        <a:bodyPr/>
        <a:lstStyle/>
        <a:p>
          <a:endParaRPr lang="en-US"/>
        </a:p>
      </dgm:t>
    </dgm:pt>
    <dgm:pt modelId="{9CCF27E6-9659-DF45-968A-EC77EFC9A2CC}">
      <dgm:prSet phldrT="[Text]"/>
      <dgm:spPr/>
      <dgm:t>
        <a:bodyPr/>
        <a:lstStyle/>
        <a:p>
          <a:r>
            <a:rPr lang="en-US" dirty="0"/>
            <a:t>The regular recipe has almost double the amount of carbohydrates</a:t>
          </a:r>
        </a:p>
      </dgm:t>
    </dgm:pt>
    <dgm:pt modelId="{1B024435-76AA-2A49-AE56-419EDB2DECC1}" type="parTrans" cxnId="{47E00A3C-CE87-C44A-8F8A-588C35F8AE6E}">
      <dgm:prSet/>
      <dgm:spPr/>
      <dgm:t>
        <a:bodyPr/>
        <a:lstStyle/>
        <a:p>
          <a:endParaRPr lang="en-US"/>
        </a:p>
      </dgm:t>
    </dgm:pt>
    <dgm:pt modelId="{2AC9401C-F438-A149-99B4-D78E5FA4ADED}" type="sibTrans" cxnId="{47E00A3C-CE87-C44A-8F8A-588C35F8AE6E}">
      <dgm:prSet/>
      <dgm:spPr/>
      <dgm:t>
        <a:bodyPr/>
        <a:lstStyle/>
        <a:p>
          <a:endParaRPr lang="en-US"/>
        </a:p>
      </dgm:t>
    </dgm:pt>
    <dgm:pt modelId="{FC3959DB-EB66-E84E-BF8E-F274EC18D0E5}">
      <dgm:prSet phldrT="[Text]" custT="1"/>
      <dgm:spPr/>
      <dgm:t>
        <a:bodyPr/>
        <a:lstStyle/>
        <a:p>
          <a:r>
            <a:rPr lang="en-US" sz="2000" dirty="0"/>
            <a:t>The modified recipe has a  significant </a:t>
          </a:r>
          <a:r>
            <a:rPr lang="en-US" sz="2100" dirty="0"/>
            <a:t>amount</a:t>
          </a:r>
          <a:r>
            <a:rPr lang="en-US" sz="2000" dirty="0"/>
            <a:t> of natural sugars</a:t>
          </a:r>
        </a:p>
      </dgm:t>
    </dgm:pt>
    <dgm:pt modelId="{4FC19061-BF25-4E49-A344-8C18599F935C}" type="parTrans" cxnId="{4B980C95-1E22-7747-BB5D-A801A990D8F2}">
      <dgm:prSet/>
      <dgm:spPr/>
      <dgm:t>
        <a:bodyPr/>
        <a:lstStyle/>
        <a:p>
          <a:endParaRPr lang="en-US"/>
        </a:p>
      </dgm:t>
    </dgm:pt>
    <dgm:pt modelId="{076D3FFD-18DD-5247-A9D4-D30C6AB53E66}" type="sibTrans" cxnId="{4B980C95-1E22-7747-BB5D-A801A990D8F2}">
      <dgm:prSet/>
      <dgm:spPr/>
      <dgm:t>
        <a:bodyPr/>
        <a:lstStyle/>
        <a:p>
          <a:endParaRPr lang="en-US"/>
        </a:p>
      </dgm:t>
    </dgm:pt>
    <dgm:pt modelId="{9F50B6DC-C036-D448-B127-90E24CABE691}" type="pres">
      <dgm:prSet presAssocID="{3C048B9E-5D3D-8A4B-AA57-54D9F204B468}" presName="Name0" presStyleCnt="0">
        <dgm:presLayoutVars>
          <dgm:dir/>
          <dgm:resizeHandles val="exact"/>
        </dgm:presLayoutVars>
      </dgm:prSet>
      <dgm:spPr/>
    </dgm:pt>
    <dgm:pt modelId="{537E6081-9278-AE47-8815-99F1F0BF86C0}" type="pres">
      <dgm:prSet presAssocID="{BEE8E228-1A49-354E-944A-F751C717E8B6}" presName="node" presStyleLbl="node1" presStyleIdx="0" presStyleCnt="3">
        <dgm:presLayoutVars>
          <dgm:bulletEnabled val="1"/>
        </dgm:presLayoutVars>
      </dgm:prSet>
      <dgm:spPr/>
    </dgm:pt>
    <dgm:pt modelId="{B6BFECA1-B7F7-2B41-9607-DB87718A66C8}" type="pres">
      <dgm:prSet presAssocID="{51DE2473-E2C1-C941-ADB9-6EE70AD665AC}" presName="sibTrans" presStyleCnt="0"/>
      <dgm:spPr/>
    </dgm:pt>
    <dgm:pt modelId="{A4D9574D-2DF2-074C-A737-E0B9B0AC4F81}" type="pres">
      <dgm:prSet presAssocID="{9CCF27E6-9659-DF45-968A-EC77EFC9A2CC}" presName="node" presStyleLbl="node1" presStyleIdx="1" presStyleCnt="3">
        <dgm:presLayoutVars>
          <dgm:bulletEnabled val="1"/>
        </dgm:presLayoutVars>
      </dgm:prSet>
      <dgm:spPr/>
    </dgm:pt>
    <dgm:pt modelId="{D05FAF8B-00F6-4C46-B934-A605B2AB4483}" type="pres">
      <dgm:prSet presAssocID="{2AC9401C-F438-A149-99B4-D78E5FA4ADED}" presName="sibTrans" presStyleCnt="0"/>
      <dgm:spPr/>
    </dgm:pt>
    <dgm:pt modelId="{1E4BBF01-51F3-B54B-BF9A-B59B8F719670}" type="pres">
      <dgm:prSet presAssocID="{FC3959DB-EB66-E84E-BF8E-F274EC18D0E5}" presName="node" presStyleLbl="node1" presStyleIdx="2" presStyleCnt="3">
        <dgm:presLayoutVars>
          <dgm:bulletEnabled val="1"/>
        </dgm:presLayoutVars>
      </dgm:prSet>
      <dgm:spPr/>
    </dgm:pt>
  </dgm:ptLst>
  <dgm:cxnLst>
    <dgm:cxn modelId="{47E00A3C-CE87-C44A-8F8A-588C35F8AE6E}" srcId="{3C048B9E-5D3D-8A4B-AA57-54D9F204B468}" destId="{9CCF27E6-9659-DF45-968A-EC77EFC9A2CC}" srcOrd="1" destOrd="0" parTransId="{1B024435-76AA-2A49-AE56-419EDB2DECC1}" sibTransId="{2AC9401C-F438-A149-99B4-D78E5FA4ADED}"/>
    <dgm:cxn modelId="{3D0A3969-2888-6742-AF39-1B433BFB706A}" type="presOf" srcId="{FC3959DB-EB66-E84E-BF8E-F274EC18D0E5}" destId="{1E4BBF01-51F3-B54B-BF9A-B59B8F719670}" srcOrd="0" destOrd="0" presId="urn:microsoft.com/office/officeart/2005/8/layout/hList6"/>
    <dgm:cxn modelId="{34529479-AC3F-5F4C-99F5-2D26CC8FD887}" type="presOf" srcId="{BEE8E228-1A49-354E-944A-F751C717E8B6}" destId="{537E6081-9278-AE47-8815-99F1F0BF86C0}" srcOrd="0" destOrd="0" presId="urn:microsoft.com/office/officeart/2005/8/layout/hList6"/>
    <dgm:cxn modelId="{7165237B-D5C3-1D4E-89DB-D44F13E1EC23}" srcId="{3C048B9E-5D3D-8A4B-AA57-54D9F204B468}" destId="{BEE8E228-1A49-354E-944A-F751C717E8B6}" srcOrd="0" destOrd="0" parTransId="{BDBABA29-CA1B-D74F-AE46-814F45D9987A}" sibTransId="{51DE2473-E2C1-C941-ADB9-6EE70AD665AC}"/>
    <dgm:cxn modelId="{4B980C95-1E22-7747-BB5D-A801A990D8F2}" srcId="{3C048B9E-5D3D-8A4B-AA57-54D9F204B468}" destId="{FC3959DB-EB66-E84E-BF8E-F274EC18D0E5}" srcOrd="2" destOrd="0" parTransId="{4FC19061-BF25-4E49-A344-8C18599F935C}" sibTransId="{076D3FFD-18DD-5247-A9D4-D30C6AB53E66}"/>
    <dgm:cxn modelId="{DE565CD5-A2F5-8E4D-8C45-92AAE86F7E9A}" type="presOf" srcId="{3C048B9E-5D3D-8A4B-AA57-54D9F204B468}" destId="{9F50B6DC-C036-D448-B127-90E24CABE691}" srcOrd="0" destOrd="0" presId="urn:microsoft.com/office/officeart/2005/8/layout/hList6"/>
    <dgm:cxn modelId="{73229EE3-351F-C44B-A316-9823093F07D9}" type="presOf" srcId="{9CCF27E6-9659-DF45-968A-EC77EFC9A2CC}" destId="{A4D9574D-2DF2-074C-A737-E0B9B0AC4F81}" srcOrd="0" destOrd="0" presId="urn:microsoft.com/office/officeart/2005/8/layout/hList6"/>
    <dgm:cxn modelId="{3F68B6A2-89B2-5B48-8D25-2CF7FD38FBF3}" type="presParOf" srcId="{9F50B6DC-C036-D448-B127-90E24CABE691}" destId="{537E6081-9278-AE47-8815-99F1F0BF86C0}" srcOrd="0" destOrd="0" presId="urn:microsoft.com/office/officeart/2005/8/layout/hList6"/>
    <dgm:cxn modelId="{21B5977F-7487-7243-BF01-399FA13D93CA}" type="presParOf" srcId="{9F50B6DC-C036-D448-B127-90E24CABE691}" destId="{B6BFECA1-B7F7-2B41-9607-DB87718A66C8}" srcOrd="1" destOrd="0" presId="urn:microsoft.com/office/officeart/2005/8/layout/hList6"/>
    <dgm:cxn modelId="{8A2DB6EB-B194-C64B-8E05-0A571C582389}" type="presParOf" srcId="{9F50B6DC-C036-D448-B127-90E24CABE691}" destId="{A4D9574D-2DF2-074C-A737-E0B9B0AC4F81}" srcOrd="2" destOrd="0" presId="urn:microsoft.com/office/officeart/2005/8/layout/hList6"/>
    <dgm:cxn modelId="{629983F6-1B13-3F4A-84E5-C6316930057C}" type="presParOf" srcId="{9F50B6DC-C036-D448-B127-90E24CABE691}" destId="{D05FAF8B-00F6-4C46-B934-A605B2AB4483}" srcOrd="3" destOrd="0" presId="urn:microsoft.com/office/officeart/2005/8/layout/hList6"/>
    <dgm:cxn modelId="{1941A40C-ADC1-E140-AE32-0882182C7EA3}" type="presParOf" srcId="{9F50B6DC-C036-D448-B127-90E24CABE691}" destId="{1E4BBF01-51F3-B54B-BF9A-B59B8F719670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C7A2C9-C843-4542-91D6-10026E2B5E6F}" type="doc">
      <dgm:prSet loTypeId="urn:microsoft.com/office/officeart/2016/7/layout/BasicProcessNew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63C6327-E419-C44B-B1D7-7B5AAA0B5AAE}">
      <dgm:prSet phldrT="[Text]"/>
      <dgm:spPr/>
      <dgm:t>
        <a:bodyPr/>
        <a:lstStyle/>
        <a:p>
          <a:r>
            <a:rPr lang="en-US" dirty="0"/>
            <a:t>Sugars are the smallest and simplest type of carbohydrate</a:t>
          </a:r>
        </a:p>
      </dgm:t>
    </dgm:pt>
    <dgm:pt modelId="{ED1EB0B7-368B-D84A-9F65-00C65504ED1E}" type="parTrans" cxnId="{409F50B5-E6C6-414C-95FB-9AB77779B8EE}">
      <dgm:prSet/>
      <dgm:spPr/>
      <dgm:t>
        <a:bodyPr/>
        <a:lstStyle/>
        <a:p>
          <a:endParaRPr lang="en-US"/>
        </a:p>
      </dgm:t>
    </dgm:pt>
    <dgm:pt modelId="{B0F7A767-41BB-B748-A5C9-9474E68326B2}" type="sibTrans" cxnId="{409F50B5-E6C6-414C-95FB-9AB77779B8EE}">
      <dgm:prSet/>
      <dgm:spPr/>
      <dgm:t>
        <a:bodyPr/>
        <a:lstStyle/>
        <a:p>
          <a:endParaRPr lang="en-US"/>
        </a:p>
      </dgm:t>
    </dgm:pt>
    <dgm:pt modelId="{3EB27CB3-FF2D-684B-81A9-77E3820A6C46}">
      <dgm:prSet phldrT="[Text]"/>
      <dgm:spPr/>
      <dgm:t>
        <a:bodyPr/>
        <a:lstStyle/>
        <a:p>
          <a:r>
            <a:rPr lang="en-US" dirty="0"/>
            <a:t>Naturally occurring: dairy, fruits, vegetables</a:t>
          </a:r>
        </a:p>
      </dgm:t>
    </dgm:pt>
    <dgm:pt modelId="{9F898BB7-EDC2-A540-98C4-2AB2B609CCD8}" type="parTrans" cxnId="{154B0A96-D0AD-6146-AF66-6932A50C992E}">
      <dgm:prSet/>
      <dgm:spPr/>
      <dgm:t>
        <a:bodyPr/>
        <a:lstStyle/>
        <a:p>
          <a:endParaRPr lang="en-US"/>
        </a:p>
      </dgm:t>
    </dgm:pt>
    <dgm:pt modelId="{518B40CA-9762-7C42-8EB4-E5BCFAC48222}" type="sibTrans" cxnId="{154B0A96-D0AD-6146-AF66-6932A50C992E}">
      <dgm:prSet/>
      <dgm:spPr/>
      <dgm:t>
        <a:bodyPr/>
        <a:lstStyle/>
        <a:p>
          <a:endParaRPr lang="en-US"/>
        </a:p>
      </dgm:t>
    </dgm:pt>
    <dgm:pt modelId="{EE8A32A5-CC61-724C-B910-D691E45CD35A}">
      <dgm:prSet phldrT="[Text]"/>
      <dgm:spPr/>
      <dgm:t>
        <a:bodyPr/>
        <a:lstStyle/>
        <a:p>
          <a:r>
            <a:rPr lang="en-US" dirty="0"/>
            <a:t>Added Sugars: desserts, sweets, beverages</a:t>
          </a:r>
        </a:p>
      </dgm:t>
    </dgm:pt>
    <dgm:pt modelId="{9E88D8AF-DDC0-3545-A5F2-1F014B47225D}" type="parTrans" cxnId="{E36C6729-C9E6-A942-B46B-FACD065A14FC}">
      <dgm:prSet/>
      <dgm:spPr/>
      <dgm:t>
        <a:bodyPr/>
        <a:lstStyle/>
        <a:p>
          <a:endParaRPr lang="en-US"/>
        </a:p>
      </dgm:t>
    </dgm:pt>
    <dgm:pt modelId="{B99794CE-B94F-1E44-8829-B074C3025AF7}" type="sibTrans" cxnId="{E36C6729-C9E6-A942-B46B-FACD065A14FC}">
      <dgm:prSet/>
      <dgm:spPr/>
      <dgm:t>
        <a:bodyPr/>
        <a:lstStyle/>
        <a:p>
          <a:endParaRPr lang="en-US"/>
        </a:p>
      </dgm:t>
    </dgm:pt>
    <dgm:pt modelId="{860A9AD4-C8FF-E64D-AE22-2A1EE2812CBC}" type="pres">
      <dgm:prSet presAssocID="{5CC7A2C9-C843-4542-91D6-10026E2B5E6F}" presName="Name0" presStyleCnt="0">
        <dgm:presLayoutVars>
          <dgm:dir/>
          <dgm:resizeHandles val="exact"/>
        </dgm:presLayoutVars>
      </dgm:prSet>
      <dgm:spPr/>
    </dgm:pt>
    <dgm:pt modelId="{57CB040F-4A7F-F647-A15B-3883CA509E68}" type="pres">
      <dgm:prSet presAssocID="{D63C6327-E419-C44B-B1D7-7B5AAA0B5AAE}" presName="node" presStyleLbl="node1" presStyleIdx="0" presStyleCnt="5">
        <dgm:presLayoutVars>
          <dgm:bulletEnabled val="1"/>
        </dgm:presLayoutVars>
      </dgm:prSet>
      <dgm:spPr/>
    </dgm:pt>
    <dgm:pt modelId="{D6E1EF0D-3A7C-9A4D-A82D-37756D23C80D}" type="pres">
      <dgm:prSet presAssocID="{B0F7A767-41BB-B748-A5C9-9474E68326B2}" presName="sibTransSpacerBeforeConnector" presStyleCnt="0"/>
      <dgm:spPr/>
    </dgm:pt>
    <dgm:pt modelId="{08C627BF-91CB-724E-9561-39B1E9D13B83}" type="pres">
      <dgm:prSet presAssocID="{B0F7A767-41BB-B748-A5C9-9474E68326B2}" presName="sibTrans" presStyleLbl="node1" presStyleIdx="1" presStyleCnt="5"/>
      <dgm:spPr/>
    </dgm:pt>
    <dgm:pt modelId="{E34644D6-0F03-6B4E-8484-FA0E5E59310F}" type="pres">
      <dgm:prSet presAssocID="{B0F7A767-41BB-B748-A5C9-9474E68326B2}" presName="sibTransSpacerAfterConnector" presStyleCnt="0"/>
      <dgm:spPr/>
    </dgm:pt>
    <dgm:pt modelId="{45720D1D-1066-D749-823C-64A261D3EE96}" type="pres">
      <dgm:prSet presAssocID="{3EB27CB3-FF2D-684B-81A9-77E3820A6C46}" presName="node" presStyleLbl="node1" presStyleIdx="2" presStyleCnt="5">
        <dgm:presLayoutVars>
          <dgm:bulletEnabled val="1"/>
        </dgm:presLayoutVars>
      </dgm:prSet>
      <dgm:spPr/>
    </dgm:pt>
    <dgm:pt modelId="{5ABFBAC2-B8D8-0A47-B033-C9B76224A68E}" type="pres">
      <dgm:prSet presAssocID="{518B40CA-9762-7C42-8EB4-E5BCFAC48222}" presName="sibTransSpacerBeforeConnector" presStyleCnt="0"/>
      <dgm:spPr/>
    </dgm:pt>
    <dgm:pt modelId="{0CE47AB8-0519-5A4B-8DEB-0C6F0129FD22}" type="pres">
      <dgm:prSet presAssocID="{518B40CA-9762-7C42-8EB4-E5BCFAC48222}" presName="sibTrans" presStyleLbl="node1" presStyleIdx="3" presStyleCnt="5"/>
      <dgm:spPr/>
    </dgm:pt>
    <dgm:pt modelId="{B51BE3DA-13E4-ED46-9C05-D7D7DBAF9C90}" type="pres">
      <dgm:prSet presAssocID="{518B40CA-9762-7C42-8EB4-E5BCFAC48222}" presName="sibTransSpacerAfterConnector" presStyleCnt="0"/>
      <dgm:spPr/>
    </dgm:pt>
    <dgm:pt modelId="{3DE76545-9718-8549-9954-12532E87E5FF}" type="pres">
      <dgm:prSet presAssocID="{EE8A32A5-CC61-724C-B910-D691E45CD35A}" presName="node" presStyleLbl="node1" presStyleIdx="4" presStyleCnt="5">
        <dgm:presLayoutVars>
          <dgm:bulletEnabled val="1"/>
        </dgm:presLayoutVars>
      </dgm:prSet>
      <dgm:spPr/>
    </dgm:pt>
  </dgm:ptLst>
  <dgm:cxnLst>
    <dgm:cxn modelId="{2C51FB14-99AA-5645-9601-A54B74F46A9B}" type="presOf" srcId="{B0F7A767-41BB-B748-A5C9-9474E68326B2}" destId="{08C627BF-91CB-724E-9561-39B1E9D13B83}" srcOrd="0" destOrd="0" presId="urn:microsoft.com/office/officeart/2016/7/layout/BasicProcessNew"/>
    <dgm:cxn modelId="{E36C6729-C9E6-A942-B46B-FACD065A14FC}" srcId="{5CC7A2C9-C843-4542-91D6-10026E2B5E6F}" destId="{EE8A32A5-CC61-724C-B910-D691E45CD35A}" srcOrd="2" destOrd="0" parTransId="{9E88D8AF-DDC0-3545-A5F2-1F014B47225D}" sibTransId="{B99794CE-B94F-1E44-8829-B074C3025AF7}"/>
    <dgm:cxn modelId="{EA53B832-ABA8-524D-9C5F-974685CD70C3}" type="presOf" srcId="{3EB27CB3-FF2D-684B-81A9-77E3820A6C46}" destId="{45720D1D-1066-D749-823C-64A261D3EE96}" srcOrd="0" destOrd="0" presId="urn:microsoft.com/office/officeart/2016/7/layout/BasicProcessNew"/>
    <dgm:cxn modelId="{E0ACC84A-76E3-BC47-BC7F-34D3DA41990E}" type="presOf" srcId="{D63C6327-E419-C44B-B1D7-7B5AAA0B5AAE}" destId="{57CB040F-4A7F-F647-A15B-3883CA509E68}" srcOrd="0" destOrd="0" presId="urn:microsoft.com/office/officeart/2016/7/layout/BasicProcessNew"/>
    <dgm:cxn modelId="{03843A6A-9E5F-CB43-B8D3-E257C173B85A}" type="presOf" srcId="{5CC7A2C9-C843-4542-91D6-10026E2B5E6F}" destId="{860A9AD4-C8FF-E64D-AE22-2A1EE2812CBC}" srcOrd="0" destOrd="0" presId="urn:microsoft.com/office/officeart/2016/7/layout/BasicProcessNew"/>
    <dgm:cxn modelId="{947B6D8E-E9FE-2748-8FF7-F52BEEC4B310}" type="presOf" srcId="{EE8A32A5-CC61-724C-B910-D691E45CD35A}" destId="{3DE76545-9718-8549-9954-12532E87E5FF}" srcOrd="0" destOrd="0" presId="urn:microsoft.com/office/officeart/2016/7/layout/BasicProcessNew"/>
    <dgm:cxn modelId="{154B0A96-D0AD-6146-AF66-6932A50C992E}" srcId="{5CC7A2C9-C843-4542-91D6-10026E2B5E6F}" destId="{3EB27CB3-FF2D-684B-81A9-77E3820A6C46}" srcOrd="1" destOrd="0" parTransId="{9F898BB7-EDC2-A540-98C4-2AB2B609CCD8}" sibTransId="{518B40CA-9762-7C42-8EB4-E5BCFAC48222}"/>
    <dgm:cxn modelId="{B4AC4AAC-CDA5-C749-8AE7-B757F4777DFB}" type="presOf" srcId="{518B40CA-9762-7C42-8EB4-E5BCFAC48222}" destId="{0CE47AB8-0519-5A4B-8DEB-0C6F0129FD22}" srcOrd="0" destOrd="0" presId="urn:microsoft.com/office/officeart/2016/7/layout/BasicProcessNew"/>
    <dgm:cxn modelId="{409F50B5-E6C6-414C-95FB-9AB77779B8EE}" srcId="{5CC7A2C9-C843-4542-91D6-10026E2B5E6F}" destId="{D63C6327-E419-C44B-B1D7-7B5AAA0B5AAE}" srcOrd="0" destOrd="0" parTransId="{ED1EB0B7-368B-D84A-9F65-00C65504ED1E}" sibTransId="{B0F7A767-41BB-B748-A5C9-9474E68326B2}"/>
    <dgm:cxn modelId="{B6C5249E-3011-264E-BCDA-CF40852EF6D8}" type="presParOf" srcId="{860A9AD4-C8FF-E64D-AE22-2A1EE2812CBC}" destId="{57CB040F-4A7F-F647-A15B-3883CA509E68}" srcOrd="0" destOrd="0" presId="urn:microsoft.com/office/officeart/2016/7/layout/BasicProcessNew"/>
    <dgm:cxn modelId="{E5476E46-679E-0248-8670-3127A6EE4F2A}" type="presParOf" srcId="{860A9AD4-C8FF-E64D-AE22-2A1EE2812CBC}" destId="{D6E1EF0D-3A7C-9A4D-A82D-37756D23C80D}" srcOrd="1" destOrd="0" presId="urn:microsoft.com/office/officeart/2016/7/layout/BasicProcessNew"/>
    <dgm:cxn modelId="{7DC51963-49C2-294E-A187-A503F5390FBC}" type="presParOf" srcId="{860A9AD4-C8FF-E64D-AE22-2A1EE2812CBC}" destId="{08C627BF-91CB-724E-9561-39B1E9D13B83}" srcOrd="2" destOrd="0" presId="urn:microsoft.com/office/officeart/2016/7/layout/BasicProcessNew"/>
    <dgm:cxn modelId="{C72EA7E7-7BBC-B94B-9C3C-B422CBB01AAE}" type="presParOf" srcId="{860A9AD4-C8FF-E64D-AE22-2A1EE2812CBC}" destId="{E34644D6-0F03-6B4E-8484-FA0E5E59310F}" srcOrd="3" destOrd="0" presId="urn:microsoft.com/office/officeart/2016/7/layout/BasicProcessNew"/>
    <dgm:cxn modelId="{208ED379-6BF9-E64F-A03A-4EF12144EBE0}" type="presParOf" srcId="{860A9AD4-C8FF-E64D-AE22-2A1EE2812CBC}" destId="{45720D1D-1066-D749-823C-64A261D3EE96}" srcOrd="4" destOrd="0" presId="urn:microsoft.com/office/officeart/2016/7/layout/BasicProcessNew"/>
    <dgm:cxn modelId="{05DBB044-700E-5F4F-A61B-56038D436FCC}" type="presParOf" srcId="{860A9AD4-C8FF-E64D-AE22-2A1EE2812CBC}" destId="{5ABFBAC2-B8D8-0A47-B033-C9B76224A68E}" srcOrd="5" destOrd="0" presId="urn:microsoft.com/office/officeart/2016/7/layout/BasicProcessNew"/>
    <dgm:cxn modelId="{5519B8F6-64B1-804F-A312-09F675489508}" type="presParOf" srcId="{860A9AD4-C8FF-E64D-AE22-2A1EE2812CBC}" destId="{0CE47AB8-0519-5A4B-8DEB-0C6F0129FD22}" srcOrd="6" destOrd="0" presId="urn:microsoft.com/office/officeart/2016/7/layout/BasicProcessNew"/>
    <dgm:cxn modelId="{63F8E59F-7BDA-CE4D-84D1-6F732000E0DA}" type="presParOf" srcId="{860A9AD4-C8FF-E64D-AE22-2A1EE2812CBC}" destId="{B51BE3DA-13E4-ED46-9C05-D7D7DBAF9C90}" srcOrd="7" destOrd="0" presId="urn:microsoft.com/office/officeart/2016/7/layout/BasicProcessNew"/>
    <dgm:cxn modelId="{E3B9EBA2-C1B2-5D45-AE68-8067A3D9A548}" type="presParOf" srcId="{860A9AD4-C8FF-E64D-AE22-2A1EE2812CBC}" destId="{3DE76545-9718-8549-9954-12532E87E5FF}" srcOrd="8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CC7A2C9-C843-4542-91D6-10026E2B5E6F}" type="doc">
      <dgm:prSet loTypeId="urn:microsoft.com/office/officeart/2016/7/layout/BasicProcessNew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63C6327-E419-C44B-B1D7-7B5AAA0B5AAE}">
      <dgm:prSet phldrT="[Text]"/>
      <dgm:spPr/>
      <dgm:t>
        <a:bodyPr/>
        <a:lstStyle/>
        <a:p>
          <a:r>
            <a:rPr lang="en-US" dirty="0"/>
            <a:t>Sugars provide “energy” </a:t>
          </a:r>
        </a:p>
      </dgm:t>
    </dgm:pt>
    <dgm:pt modelId="{ED1EB0B7-368B-D84A-9F65-00C65504ED1E}" type="parTrans" cxnId="{409F50B5-E6C6-414C-95FB-9AB77779B8EE}">
      <dgm:prSet/>
      <dgm:spPr/>
      <dgm:t>
        <a:bodyPr/>
        <a:lstStyle/>
        <a:p>
          <a:endParaRPr lang="en-US"/>
        </a:p>
      </dgm:t>
    </dgm:pt>
    <dgm:pt modelId="{B0F7A767-41BB-B748-A5C9-9474E68326B2}" type="sibTrans" cxnId="{409F50B5-E6C6-414C-95FB-9AB77779B8EE}">
      <dgm:prSet/>
      <dgm:spPr/>
      <dgm:t>
        <a:bodyPr/>
        <a:lstStyle/>
        <a:p>
          <a:endParaRPr lang="en-US"/>
        </a:p>
      </dgm:t>
    </dgm:pt>
    <dgm:pt modelId="{3EB27CB3-FF2D-684B-81A9-77E3820A6C46}">
      <dgm:prSet phldrT="[Text]"/>
      <dgm:spPr/>
      <dgm:t>
        <a:bodyPr/>
        <a:lstStyle/>
        <a:p>
          <a:r>
            <a:rPr lang="en-US" dirty="0"/>
            <a:t>Body breaks down sugars into glucose</a:t>
          </a:r>
        </a:p>
      </dgm:t>
    </dgm:pt>
    <dgm:pt modelId="{9F898BB7-EDC2-A540-98C4-2AB2B609CCD8}" type="parTrans" cxnId="{154B0A96-D0AD-6146-AF66-6932A50C992E}">
      <dgm:prSet/>
      <dgm:spPr/>
      <dgm:t>
        <a:bodyPr/>
        <a:lstStyle/>
        <a:p>
          <a:endParaRPr lang="en-US"/>
        </a:p>
      </dgm:t>
    </dgm:pt>
    <dgm:pt modelId="{518B40CA-9762-7C42-8EB4-E5BCFAC48222}" type="sibTrans" cxnId="{154B0A96-D0AD-6146-AF66-6932A50C992E}">
      <dgm:prSet/>
      <dgm:spPr/>
      <dgm:t>
        <a:bodyPr/>
        <a:lstStyle/>
        <a:p>
          <a:endParaRPr lang="en-US"/>
        </a:p>
      </dgm:t>
    </dgm:pt>
    <dgm:pt modelId="{EE8A32A5-CC61-724C-B910-D691E45CD35A}">
      <dgm:prSet phldrT="[Text]"/>
      <dgm:spPr/>
      <dgm:t>
        <a:bodyPr/>
        <a:lstStyle/>
        <a:p>
          <a:r>
            <a:rPr lang="en-US" dirty="0"/>
            <a:t>Glucose can be used immediately or stored for later use</a:t>
          </a:r>
        </a:p>
      </dgm:t>
    </dgm:pt>
    <dgm:pt modelId="{9E88D8AF-DDC0-3545-A5F2-1F014B47225D}" type="parTrans" cxnId="{E36C6729-C9E6-A942-B46B-FACD065A14FC}">
      <dgm:prSet/>
      <dgm:spPr/>
      <dgm:t>
        <a:bodyPr/>
        <a:lstStyle/>
        <a:p>
          <a:endParaRPr lang="en-US"/>
        </a:p>
      </dgm:t>
    </dgm:pt>
    <dgm:pt modelId="{B99794CE-B94F-1E44-8829-B074C3025AF7}" type="sibTrans" cxnId="{E36C6729-C9E6-A942-B46B-FACD065A14FC}">
      <dgm:prSet/>
      <dgm:spPr/>
      <dgm:t>
        <a:bodyPr/>
        <a:lstStyle/>
        <a:p>
          <a:endParaRPr lang="en-US"/>
        </a:p>
      </dgm:t>
    </dgm:pt>
    <dgm:pt modelId="{860A9AD4-C8FF-E64D-AE22-2A1EE2812CBC}" type="pres">
      <dgm:prSet presAssocID="{5CC7A2C9-C843-4542-91D6-10026E2B5E6F}" presName="Name0" presStyleCnt="0">
        <dgm:presLayoutVars>
          <dgm:dir/>
          <dgm:resizeHandles val="exact"/>
        </dgm:presLayoutVars>
      </dgm:prSet>
      <dgm:spPr/>
    </dgm:pt>
    <dgm:pt modelId="{57CB040F-4A7F-F647-A15B-3883CA509E68}" type="pres">
      <dgm:prSet presAssocID="{D63C6327-E419-C44B-B1D7-7B5AAA0B5AAE}" presName="node" presStyleLbl="node1" presStyleIdx="0" presStyleCnt="5">
        <dgm:presLayoutVars>
          <dgm:bulletEnabled val="1"/>
        </dgm:presLayoutVars>
      </dgm:prSet>
      <dgm:spPr/>
    </dgm:pt>
    <dgm:pt modelId="{D6E1EF0D-3A7C-9A4D-A82D-37756D23C80D}" type="pres">
      <dgm:prSet presAssocID="{B0F7A767-41BB-B748-A5C9-9474E68326B2}" presName="sibTransSpacerBeforeConnector" presStyleCnt="0"/>
      <dgm:spPr/>
    </dgm:pt>
    <dgm:pt modelId="{08C627BF-91CB-724E-9561-39B1E9D13B83}" type="pres">
      <dgm:prSet presAssocID="{B0F7A767-41BB-B748-A5C9-9474E68326B2}" presName="sibTrans" presStyleLbl="node1" presStyleIdx="1" presStyleCnt="5"/>
      <dgm:spPr/>
    </dgm:pt>
    <dgm:pt modelId="{E34644D6-0F03-6B4E-8484-FA0E5E59310F}" type="pres">
      <dgm:prSet presAssocID="{B0F7A767-41BB-B748-A5C9-9474E68326B2}" presName="sibTransSpacerAfterConnector" presStyleCnt="0"/>
      <dgm:spPr/>
    </dgm:pt>
    <dgm:pt modelId="{45720D1D-1066-D749-823C-64A261D3EE96}" type="pres">
      <dgm:prSet presAssocID="{3EB27CB3-FF2D-684B-81A9-77E3820A6C46}" presName="node" presStyleLbl="node1" presStyleIdx="2" presStyleCnt="5">
        <dgm:presLayoutVars>
          <dgm:bulletEnabled val="1"/>
        </dgm:presLayoutVars>
      </dgm:prSet>
      <dgm:spPr/>
    </dgm:pt>
    <dgm:pt modelId="{5ABFBAC2-B8D8-0A47-B033-C9B76224A68E}" type="pres">
      <dgm:prSet presAssocID="{518B40CA-9762-7C42-8EB4-E5BCFAC48222}" presName="sibTransSpacerBeforeConnector" presStyleCnt="0"/>
      <dgm:spPr/>
    </dgm:pt>
    <dgm:pt modelId="{0CE47AB8-0519-5A4B-8DEB-0C6F0129FD22}" type="pres">
      <dgm:prSet presAssocID="{518B40CA-9762-7C42-8EB4-E5BCFAC48222}" presName="sibTrans" presStyleLbl="node1" presStyleIdx="3" presStyleCnt="5"/>
      <dgm:spPr/>
    </dgm:pt>
    <dgm:pt modelId="{B51BE3DA-13E4-ED46-9C05-D7D7DBAF9C90}" type="pres">
      <dgm:prSet presAssocID="{518B40CA-9762-7C42-8EB4-E5BCFAC48222}" presName="sibTransSpacerAfterConnector" presStyleCnt="0"/>
      <dgm:spPr/>
    </dgm:pt>
    <dgm:pt modelId="{3DE76545-9718-8549-9954-12532E87E5FF}" type="pres">
      <dgm:prSet presAssocID="{EE8A32A5-CC61-724C-B910-D691E45CD35A}" presName="node" presStyleLbl="node1" presStyleIdx="4" presStyleCnt="5">
        <dgm:presLayoutVars>
          <dgm:bulletEnabled val="1"/>
        </dgm:presLayoutVars>
      </dgm:prSet>
      <dgm:spPr/>
    </dgm:pt>
  </dgm:ptLst>
  <dgm:cxnLst>
    <dgm:cxn modelId="{2C51FB14-99AA-5645-9601-A54B74F46A9B}" type="presOf" srcId="{B0F7A767-41BB-B748-A5C9-9474E68326B2}" destId="{08C627BF-91CB-724E-9561-39B1E9D13B83}" srcOrd="0" destOrd="0" presId="urn:microsoft.com/office/officeart/2016/7/layout/BasicProcessNew"/>
    <dgm:cxn modelId="{E36C6729-C9E6-A942-B46B-FACD065A14FC}" srcId="{5CC7A2C9-C843-4542-91D6-10026E2B5E6F}" destId="{EE8A32A5-CC61-724C-B910-D691E45CD35A}" srcOrd="2" destOrd="0" parTransId="{9E88D8AF-DDC0-3545-A5F2-1F014B47225D}" sibTransId="{B99794CE-B94F-1E44-8829-B074C3025AF7}"/>
    <dgm:cxn modelId="{EA53B832-ABA8-524D-9C5F-974685CD70C3}" type="presOf" srcId="{3EB27CB3-FF2D-684B-81A9-77E3820A6C46}" destId="{45720D1D-1066-D749-823C-64A261D3EE96}" srcOrd="0" destOrd="0" presId="urn:microsoft.com/office/officeart/2016/7/layout/BasicProcessNew"/>
    <dgm:cxn modelId="{E0ACC84A-76E3-BC47-BC7F-34D3DA41990E}" type="presOf" srcId="{D63C6327-E419-C44B-B1D7-7B5AAA0B5AAE}" destId="{57CB040F-4A7F-F647-A15B-3883CA509E68}" srcOrd="0" destOrd="0" presId="urn:microsoft.com/office/officeart/2016/7/layout/BasicProcessNew"/>
    <dgm:cxn modelId="{03843A6A-9E5F-CB43-B8D3-E257C173B85A}" type="presOf" srcId="{5CC7A2C9-C843-4542-91D6-10026E2B5E6F}" destId="{860A9AD4-C8FF-E64D-AE22-2A1EE2812CBC}" srcOrd="0" destOrd="0" presId="urn:microsoft.com/office/officeart/2016/7/layout/BasicProcessNew"/>
    <dgm:cxn modelId="{947B6D8E-E9FE-2748-8FF7-F52BEEC4B310}" type="presOf" srcId="{EE8A32A5-CC61-724C-B910-D691E45CD35A}" destId="{3DE76545-9718-8549-9954-12532E87E5FF}" srcOrd="0" destOrd="0" presId="urn:microsoft.com/office/officeart/2016/7/layout/BasicProcessNew"/>
    <dgm:cxn modelId="{154B0A96-D0AD-6146-AF66-6932A50C992E}" srcId="{5CC7A2C9-C843-4542-91D6-10026E2B5E6F}" destId="{3EB27CB3-FF2D-684B-81A9-77E3820A6C46}" srcOrd="1" destOrd="0" parTransId="{9F898BB7-EDC2-A540-98C4-2AB2B609CCD8}" sibTransId="{518B40CA-9762-7C42-8EB4-E5BCFAC48222}"/>
    <dgm:cxn modelId="{B4AC4AAC-CDA5-C749-8AE7-B757F4777DFB}" type="presOf" srcId="{518B40CA-9762-7C42-8EB4-E5BCFAC48222}" destId="{0CE47AB8-0519-5A4B-8DEB-0C6F0129FD22}" srcOrd="0" destOrd="0" presId="urn:microsoft.com/office/officeart/2016/7/layout/BasicProcessNew"/>
    <dgm:cxn modelId="{409F50B5-E6C6-414C-95FB-9AB77779B8EE}" srcId="{5CC7A2C9-C843-4542-91D6-10026E2B5E6F}" destId="{D63C6327-E419-C44B-B1D7-7B5AAA0B5AAE}" srcOrd="0" destOrd="0" parTransId="{ED1EB0B7-368B-D84A-9F65-00C65504ED1E}" sibTransId="{B0F7A767-41BB-B748-A5C9-9474E68326B2}"/>
    <dgm:cxn modelId="{B6C5249E-3011-264E-BCDA-CF40852EF6D8}" type="presParOf" srcId="{860A9AD4-C8FF-E64D-AE22-2A1EE2812CBC}" destId="{57CB040F-4A7F-F647-A15B-3883CA509E68}" srcOrd="0" destOrd="0" presId="urn:microsoft.com/office/officeart/2016/7/layout/BasicProcessNew"/>
    <dgm:cxn modelId="{E5476E46-679E-0248-8670-3127A6EE4F2A}" type="presParOf" srcId="{860A9AD4-C8FF-E64D-AE22-2A1EE2812CBC}" destId="{D6E1EF0D-3A7C-9A4D-A82D-37756D23C80D}" srcOrd="1" destOrd="0" presId="urn:microsoft.com/office/officeart/2016/7/layout/BasicProcessNew"/>
    <dgm:cxn modelId="{7DC51963-49C2-294E-A187-A503F5390FBC}" type="presParOf" srcId="{860A9AD4-C8FF-E64D-AE22-2A1EE2812CBC}" destId="{08C627BF-91CB-724E-9561-39B1E9D13B83}" srcOrd="2" destOrd="0" presId="urn:microsoft.com/office/officeart/2016/7/layout/BasicProcessNew"/>
    <dgm:cxn modelId="{C72EA7E7-7BBC-B94B-9C3C-B422CBB01AAE}" type="presParOf" srcId="{860A9AD4-C8FF-E64D-AE22-2A1EE2812CBC}" destId="{E34644D6-0F03-6B4E-8484-FA0E5E59310F}" srcOrd="3" destOrd="0" presId="urn:microsoft.com/office/officeart/2016/7/layout/BasicProcessNew"/>
    <dgm:cxn modelId="{208ED379-6BF9-E64F-A03A-4EF12144EBE0}" type="presParOf" srcId="{860A9AD4-C8FF-E64D-AE22-2A1EE2812CBC}" destId="{45720D1D-1066-D749-823C-64A261D3EE96}" srcOrd="4" destOrd="0" presId="urn:microsoft.com/office/officeart/2016/7/layout/BasicProcessNew"/>
    <dgm:cxn modelId="{05DBB044-700E-5F4F-A61B-56038D436FCC}" type="presParOf" srcId="{860A9AD4-C8FF-E64D-AE22-2A1EE2812CBC}" destId="{5ABFBAC2-B8D8-0A47-B033-C9B76224A68E}" srcOrd="5" destOrd="0" presId="urn:microsoft.com/office/officeart/2016/7/layout/BasicProcessNew"/>
    <dgm:cxn modelId="{5519B8F6-64B1-804F-A312-09F675489508}" type="presParOf" srcId="{860A9AD4-C8FF-E64D-AE22-2A1EE2812CBC}" destId="{0CE47AB8-0519-5A4B-8DEB-0C6F0129FD22}" srcOrd="6" destOrd="0" presId="urn:microsoft.com/office/officeart/2016/7/layout/BasicProcessNew"/>
    <dgm:cxn modelId="{63F8E59F-7BDA-CE4D-84D1-6F732000E0DA}" type="presParOf" srcId="{860A9AD4-C8FF-E64D-AE22-2A1EE2812CBC}" destId="{B51BE3DA-13E4-ED46-9C05-D7D7DBAF9C90}" srcOrd="7" destOrd="0" presId="urn:microsoft.com/office/officeart/2016/7/layout/BasicProcessNew"/>
    <dgm:cxn modelId="{E3B9EBA2-C1B2-5D45-AE68-8067A3D9A548}" type="presParOf" srcId="{860A9AD4-C8FF-E64D-AE22-2A1EE2812CBC}" destId="{3DE76545-9718-8549-9954-12532E87E5FF}" srcOrd="8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4644F3-49DD-1D4C-9C59-579E12D58ED3}" type="doc">
      <dgm:prSet loTypeId="urn:microsoft.com/office/officeart/2016/7/layout/HorizontalAction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9D4D431-2734-BC4D-B405-83028B901FB5}">
      <dgm:prSet phldrT="[Text]"/>
      <dgm:spPr/>
      <dgm:t>
        <a:bodyPr/>
        <a:lstStyle/>
        <a:p>
          <a:r>
            <a:rPr lang="en-US" dirty="0"/>
            <a:t>Original</a:t>
          </a:r>
        </a:p>
      </dgm:t>
    </dgm:pt>
    <dgm:pt modelId="{47F01185-7CDB-1644-8817-63D1DFF7AF59}" type="parTrans" cxnId="{0E89E1DF-3E0D-1E4B-AC32-63173CEDE5E6}">
      <dgm:prSet/>
      <dgm:spPr/>
      <dgm:t>
        <a:bodyPr/>
        <a:lstStyle/>
        <a:p>
          <a:endParaRPr lang="en-US"/>
        </a:p>
      </dgm:t>
    </dgm:pt>
    <dgm:pt modelId="{F724D542-6AAB-A94F-9B7B-A44F4B83EAC6}" type="sibTrans" cxnId="{0E89E1DF-3E0D-1E4B-AC32-63173CEDE5E6}">
      <dgm:prSet/>
      <dgm:spPr/>
      <dgm:t>
        <a:bodyPr/>
        <a:lstStyle/>
        <a:p>
          <a:endParaRPr lang="en-US"/>
        </a:p>
      </dgm:t>
    </dgm:pt>
    <dgm:pt modelId="{3D23F216-47A0-1D46-A9EC-D3CF4430F1D7}">
      <dgm:prSet phldrT="[Text]"/>
      <dgm:spPr/>
      <dgm:t>
        <a:bodyPr/>
        <a:lstStyle/>
        <a:p>
          <a:r>
            <a:rPr lang="en-US" dirty="0"/>
            <a:t>Sugar</a:t>
          </a:r>
        </a:p>
      </dgm:t>
    </dgm:pt>
    <dgm:pt modelId="{709FC1A1-401E-3A43-B89D-125E54D0FE76}" type="parTrans" cxnId="{3EA4FA81-B21D-DE4F-84AF-BD1492C5D210}">
      <dgm:prSet/>
      <dgm:spPr/>
      <dgm:t>
        <a:bodyPr/>
        <a:lstStyle/>
        <a:p>
          <a:endParaRPr lang="en-US"/>
        </a:p>
      </dgm:t>
    </dgm:pt>
    <dgm:pt modelId="{354C009B-6C52-0F4A-BE1D-2346C246AB51}" type="sibTrans" cxnId="{3EA4FA81-B21D-DE4F-84AF-BD1492C5D210}">
      <dgm:prSet/>
      <dgm:spPr/>
      <dgm:t>
        <a:bodyPr/>
        <a:lstStyle/>
        <a:p>
          <a:endParaRPr lang="en-US"/>
        </a:p>
      </dgm:t>
    </dgm:pt>
    <dgm:pt modelId="{CAFA9A74-A645-7C41-847C-BF50CD9B54DD}">
      <dgm:prSet phldrT="[Text]"/>
      <dgm:spPr/>
      <dgm:t>
        <a:bodyPr/>
        <a:lstStyle/>
        <a:p>
          <a:r>
            <a:rPr lang="en-US" dirty="0"/>
            <a:t>Flour</a:t>
          </a:r>
        </a:p>
        <a:p>
          <a:r>
            <a:rPr lang="en-US" dirty="0"/>
            <a:t>.33 cup cocoa powder</a:t>
          </a:r>
        </a:p>
      </dgm:t>
    </dgm:pt>
    <dgm:pt modelId="{0202E44D-1CE1-3942-B1B1-3E468B00204F}" type="parTrans" cxnId="{DFDEC976-2AE4-094F-9263-9C0059349553}">
      <dgm:prSet/>
      <dgm:spPr/>
      <dgm:t>
        <a:bodyPr/>
        <a:lstStyle/>
        <a:p>
          <a:endParaRPr lang="en-US"/>
        </a:p>
      </dgm:t>
    </dgm:pt>
    <dgm:pt modelId="{31564DE4-89C9-7F4F-8876-E6F0E8C411B8}" type="sibTrans" cxnId="{DFDEC976-2AE4-094F-9263-9C0059349553}">
      <dgm:prSet/>
      <dgm:spPr/>
      <dgm:t>
        <a:bodyPr/>
        <a:lstStyle/>
        <a:p>
          <a:endParaRPr lang="en-US"/>
        </a:p>
      </dgm:t>
    </dgm:pt>
    <dgm:pt modelId="{EA329B67-2080-AE47-B4E3-6D7D4E334863}">
      <dgm:prSet phldrT="[Text]"/>
      <dgm:spPr/>
      <dgm:t>
        <a:bodyPr/>
        <a:lstStyle/>
        <a:p>
          <a:r>
            <a:rPr lang="en-US" dirty="0"/>
            <a:t>Modified</a:t>
          </a:r>
        </a:p>
      </dgm:t>
    </dgm:pt>
    <dgm:pt modelId="{9D63A50C-5574-8A4B-94A7-88FA106A4B36}" type="parTrans" cxnId="{CC59A902-A087-D745-A28B-1CD01A8A15FF}">
      <dgm:prSet/>
      <dgm:spPr/>
      <dgm:t>
        <a:bodyPr/>
        <a:lstStyle/>
        <a:p>
          <a:endParaRPr lang="en-US"/>
        </a:p>
      </dgm:t>
    </dgm:pt>
    <dgm:pt modelId="{404F1FAE-C147-FE47-BBC6-28C1ACEEB9A5}" type="sibTrans" cxnId="{CC59A902-A087-D745-A28B-1CD01A8A15FF}">
      <dgm:prSet/>
      <dgm:spPr/>
      <dgm:t>
        <a:bodyPr/>
        <a:lstStyle/>
        <a:p>
          <a:endParaRPr lang="en-US"/>
        </a:p>
      </dgm:t>
    </dgm:pt>
    <dgm:pt modelId="{007967B6-8436-324E-B212-0564EB3A1306}">
      <dgm:prSet phldrT="[Text]" custT="1"/>
      <dgm:spPr/>
      <dgm:t>
        <a:bodyPr/>
        <a:lstStyle/>
        <a:p>
          <a:r>
            <a:rPr lang="en-US" sz="2000" dirty="0"/>
            <a:t>Semi Sweet Chocolate Chips </a:t>
          </a:r>
        </a:p>
      </dgm:t>
    </dgm:pt>
    <dgm:pt modelId="{21E1D34C-387A-5D4A-8D9D-A240DCD492DB}" type="parTrans" cxnId="{FDC0CF75-6784-D346-BD65-72EC8DF8A6EB}">
      <dgm:prSet/>
      <dgm:spPr/>
      <dgm:t>
        <a:bodyPr/>
        <a:lstStyle/>
        <a:p>
          <a:endParaRPr lang="en-US"/>
        </a:p>
      </dgm:t>
    </dgm:pt>
    <dgm:pt modelId="{3DE89CE2-AFA3-EE42-8BC4-39ECE437CFCC}" type="sibTrans" cxnId="{FDC0CF75-6784-D346-BD65-72EC8DF8A6EB}">
      <dgm:prSet/>
      <dgm:spPr/>
      <dgm:t>
        <a:bodyPr/>
        <a:lstStyle/>
        <a:p>
          <a:endParaRPr lang="en-US"/>
        </a:p>
      </dgm:t>
    </dgm:pt>
    <dgm:pt modelId="{7F7611A0-101E-7F4C-ACB8-7331965D6A34}">
      <dgm:prSet phldrT="[Text]" custT="1"/>
      <dgm:spPr/>
      <dgm:t>
        <a:bodyPr/>
        <a:lstStyle/>
        <a:p>
          <a:r>
            <a:rPr lang="en-US" sz="2000" dirty="0"/>
            <a:t>Cashew Butter</a:t>
          </a:r>
        </a:p>
        <a:p>
          <a:r>
            <a:rPr lang="en-US" sz="2000" dirty="0"/>
            <a:t>Maple Syrup</a:t>
          </a:r>
        </a:p>
        <a:p>
          <a:r>
            <a:rPr lang="en-US" sz="2000" dirty="0"/>
            <a:t>Sweet Potatoes</a:t>
          </a:r>
        </a:p>
        <a:p>
          <a:r>
            <a:rPr lang="en-US" sz="2000" dirty="0"/>
            <a:t>3 T Cocoa Powder</a:t>
          </a:r>
        </a:p>
      </dgm:t>
    </dgm:pt>
    <dgm:pt modelId="{4B52B158-B679-3E47-84B3-4B6A2B42FE3D}" type="parTrans" cxnId="{3AF96039-EB67-4C46-B410-3E7F577B3E83}">
      <dgm:prSet/>
      <dgm:spPr/>
      <dgm:t>
        <a:bodyPr/>
        <a:lstStyle/>
        <a:p>
          <a:endParaRPr lang="en-US"/>
        </a:p>
      </dgm:t>
    </dgm:pt>
    <dgm:pt modelId="{30BF5DCA-C06D-914E-BF97-688A698B33DB}" type="sibTrans" cxnId="{3AF96039-EB67-4C46-B410-3E7F577B3E83}">
      <dgm:prSet/>
      <dgm:spPr/>
      <dgm:t>
        <a:bodyPr/>
        <a:lstStyle/>
        <a:p>
          <a:endParaRPr lang="en-US"/>
        </a:p>
      </dgm:t>
    </dgm:pt>
    <dgm:pt modelId="{3D814990-0657-FC46-9DF9-D342B1A57842}" type="pres">
      <dgm:prSet presAssocID="{1C4644F3-49DD-1D4C-9C59-579E12D58ED3}" presName="Name0" presStyleCnt="0">
        <dgm:presLayoutVars>
          <dgm:dir/>
          <dgm:animLvl val="lvl"/>
          <dgm:resizeHandles val="exact"/>
        </dgm:presLayoutVars>
      </dgm:prSet>
      <dgm:spPr/>
    </dgm:pt>
    <dgm:pt modelId="{48427C7C-F630-F247-A6E7-F59CE4E44B9A}" type="pres">
      <dgm:prSet presAssocID="{59D4D431-2734-BC4D-B405-83028B901FB5}" presName="composite" presStyleCnt="0"/>
      <dgm:spPr/>
    </dgm:pt>
    <dgm:pt modelId="{A9DC7E73-53E6-CE40-9771-C23D0C4B6918}" type="pres">
      <dgm:prSet presAssocID="{59D4D431-2734-BC4D-B405-83028B901FB5}" presName="parTx" presStyleLbl="alignNode1" presStyleIdx="0" presStyleCnt="2">
        <dgm:presLayoutVars>
          <dgm:chMax val="0"/>
          <dgm:chPref val="0"/>
        </dgm:presLayoutVars>
      </dgm:prSet>
      <dgm:spPr/>
    </dgm:pt>
    <dgm:pt modelId="{F094011A-1AD4-1547-9A11-C69D545F75CD}" type="pres">
      <dgm:prSet presAssocID="{59D4D431-2734-BC4D-B405-83028B901FB5}" presName="desTx" presStyleLbl="alignAccFollowNode1" presStyleIdx="0" presStyleCnt="2">
        <dgm:presLayoutVars/>
      </dgm:prSet>
      <dgm:spPr/>
    </dgm:pt>
    <dgm:pt modelId="{4A839975-B6F9-D441-82A8-B01D1979F1C3}" type="pres">
      <dgm:prSet presAssocID="{F724D542-6AAB-A94F-9B7B-A44F4B83EAC6}" presName="space" presStyleCnt="0"/>
      <dgm:spPr/>
    </dgm:pt>
    <dgm:pt modelId="{696C13A8-A8E7-A24B-BA36-4A6905623177}" type="pres">
      <dgm:prSet presAssocID="{EA329B67-2080-AE47-B4E3-6D7D4E334863}" presName="composite" presStyleCnt="0"/>
      <dgm:spPr/>
    </dgm:pt>
    <dgm:pt modelId="{3FB1F07C-2E5E-CD4E-99E1-959C5788A20E}" type="pres">
      <dgm:prSet presAssocID="{EA329B67-2080-AE47-B4E3-6D7D4E334863}" presName="parTx" presStyleLbl="alignNode1" presStyleIdx="1" presStyleCnt="2">
        <dgm:presLayoutVars>
          <dgm:chMax val="0"/>
          <dgm:chPref val="0"/>
        </dgm:presLayoutVars>
      </dgm:prSet>
      <dgm:spPr/>
    </dgm:pt>
    <dgm:pt modelId="{E97587D2-7D15-414F-BD6A-6993B279E530}" type="pres">
      <dgm:prSet presAssocID="{EA329B67-2080-AE47-B4E3-6D7D4E334863}" presName="desTx" presStyleLbl="alignAccFollowNode1" presStyleIdx="1" presStyleCnt="2">
        <dgm:presLayoutVars/>
      </dgm:prSet>
      <dgm:spPr/>
    </dgm:pt>
  </dgm:ptLst>
  <dgm:cxnLst>
    <dgm:cxn modelId="{CC59A902-A087-D745-A28B-1CD01A8A15FF}" srcId="{1C4644F3-49DD-1D4C-9C59-579E12D58ED3}" destId="{EA329B67-2080-AE47-B4E3-6D7D4E334863}" srcOrd="1" destOrd="0" parTransId="{9D63A50C-5574-8A4B-94A7-88FA106A4B36}" sibTransId="{404F1FAE-C147-FE47-BBC6-28C1ACEEB9A5}"/>
    <dgm:cxn modelId="{41AEDB18-7BCB-C247-A436-619BCE4EFF91}" type="presOf" srcId="{1C4644F3-49DD-1D4C-9C59-579E12D58ED3}" destId="{3D814990-0657-FC46-9DF9-D342B1A57842}" srcOrd="0" destOrd="0" presId="urn:microsoft.com/office/officeart/2016/7/layout/HorizontalActionList"/>
    <dgm:cxn modelId="{A74C0B33-E975-A14D-B55A-9E78F1495672}" type="presOf" srcId="{7F7611A0-101E-7F4C-ACB8-7331965D6A34}" destId="{E97587D2-7D15-414F-BD6A-6993B279E530}" srcOrd="0" destOrd="1" presId="urn:microsoft.com/office/officeart/2016/7/layout/HorizontalActionList"/>
    <dgm:cxn modelId="{3AF96039-EB67-4C46-B410-3E7F577B3E83}" srcId="{EA329B67-2080-AE47-B4E3-6D7D4E334863}" destId="{7F7611A0-101E-7F4C-ACB8-7331965D6A34}" srcOrd="1" destOrd="0" parTransId="{4B52B158-B679-3E47-84B3-4B6A2B42FE3D}" sibTransId="{30BF5DCA-C06D-914E-BF97-688A698B33DB}"/>
    <dgm:cxn modelId="{DDA6F03A-14FD-F346-A9BC-6C65BD97CF3A}" type="presOf" srcId="{007967B6-8436-324E-B212-0564EB3A1306}" destId="{E97587D2-7D15-414F-BD6A-6993B279E530}" srcOrd="0" destOrd="0" presId="urn:microsoft.com/office/officeart/2016/7/layout/HorizontalActionList"/>
    <dgm:cxn modelId="{DF984244-08EC-A945-A875-8E3F766A39B6}" type="presOf" srcId="{EA329B67-2080-AE47-B4E3-6D7D4E334863}" destId="{3FB1F07C-2E5E-CD4E-99E1-959C5788A20E}" srcOrd="0" destOrd="0" presId="urn:microsoft.com/office/officeart/2016/7/layout/HorizontalActionList"/>
    <dgm:cxn modelId="{FDC0CF75-6784-D346-BD65-72EC8DF8A6EB}" srcId="{EA329B67-2080-AE47-B4E3-6D7D4E334863}" destId="{007967B6-8436-324E-B212-0564EB3A1306}" srcOrd="0" destOrd="0" parTransId="{21E1D34C-387A-5D4A-8D9D-A240DCD492DB}" sibTransId="{3DE89CE2-AFA3-EE42-8BC4-39ECE437CFCC}"/>
    <dgm:cxn modelId="{DFDEC976-2AE4-094F-9263-9C0059349553}" srcId="{59D4D431-2734-BC4D-B405-83028B901FB5}" destId="{CAFA9A74-A645-7C41-847C-BF50CD9B54DD}" srcOrd="1" destOrd="0" parTransId="{0202E44D-1CE1-3942-B1B1-3E468B00204F}" sibTransId="{31564DE4-89C9-7F4F-8876-E6F0E8C411B8}"/>
    <dgm:cxn modelId="{3EA4FA81-B21D-DE4F-84AF-BD1492C5D210}" srcId="{59D4D431-2734-BC4D-B405-83028B901FB5}" destId="{3D23F216-47A0-1D46-A9EC-D3CF4430F1D7}" srcOrd="0" destOrd="0" parTransId="{709FC1A1-401E-3A43-B89D-125E54D0FE76}" sibTransId="{354C009B-6C52-0F4A-BE1D-2346C246AB51}"/>
    <dgm:cxn modelId="{785782AF-1C5B-774B-8E2B-420E80C82881}" type="presOf" srcId="{59D4D431-2734-BC4D-B405-83028B901FB5}" destId="{A9DC7E73-53E6-CE40-9771-C23D0C4B6918}" srcOrd="0" destOrd="0" presId="urn:microsoft.com/office/officeart/2016/7/layout/HorizontalActionList"/>
    <dgm:cxn modelId="{32C646C3-7DD4-1C4C-A522-95A07622785C}" type="presOf" srcId="{3D23F216-47A0-1D46-A9EC-D3CF4430F1D7}" destId="{F094011A-1AD4-1547-9A11-C69D545F75CD}" srcOrd="0" destOrd="0" presId="urn:microsoft.com/office/officeart/2016/7/layout/HorizontalActionList"/>
    <dgm:cxn modelId="{638F86CF-9763-D441-86EC-85F8D2C7C672}" type="presOf" srcId="{CAFA9A74-A645-7C41-847C-BF50CD9B54DD}" destId="{F094011A-1AD4-1547-9A11-C69D545F75CD}" srcOrd="0" destOrd="1" presId="urn:microsoft.com/office/officeart/2016/7/layout/HorizontalActionList"/>
    <dgm:cxn modelId="{0E89E1DF-3E0D-1E4B-AC32-63173CEDE5E6}" srcId="{1C4644F3-49DD-1D4C-9C59-579E12D58ED3}" destId="{59D4D431-2734-BC4D-B405-83028B901FB5}" srcOrd="0" destOrd="0" parTransId="{47F01185-7CDB-1644-8817-63D1DFF7AF59}" sibTransId="{F724D542-6AAB-A94F-9B7B-A44F4B83EAC6}"/>
    <dgm:cxn modelId="{B5C2DC52-E3B1-224A-8445-9358AC141BAF}" type="presParOf" srcId="{3D814990-0657-FC46-9DF9-D342B1A57842}" destId="{48427C7C-F630-F247-A6E7-F59CE4E44B9A}" srcOrd="0" destOrd="0" presId="urn:microsoft.com/office/officeart/2016/7/layout/HorizontalActionList"/>
    <dgm:cxn modelId="{F38F0B47-2194-2448-A3DA-C7D1C037B2B4}" type="presParOf" srcId="{48427C7C-F630-F247-A6E7-F59CE4E44B9A}" destId="{A9DC7E73-53E6-CE40-9771-C23D0C4B6918}" srcOrd="0" destOrd="0" presId="urn:microsoft.com/office/officeart/2016/7/layout/HorizontalActionList"/>
    <dgm:cxn modelId="{4916FCB9-89FF-6542-ABF6-7DA0CA8CB3AD}" type="presParOf" srcId="{48427C7C-F630-F247-A6E7-F59CE4E44B9A}" destId="{F094011A-1AD4-1547-9A11-C69D545F75CD}" srcOrd="1" destOrd="0" presId="urn:microsoft.com/office/officeart/2016/7/layout/HorizontalActionList"/>
    <dgm:cxn modelId="{E137AAF1-CF0F-FC47-B081-ACEB15FC50EA}" type="presParOf" srcId="{3D814990-0657-FC46-9DF9-D342B1A57842}" destId="{4A839975-B6F9-D441-82A8-B01D1979F1C3}" srcOrd="1" destOrd="0" presId="urn:microsoft.com/office/officeart/2016/7/layout/HorizontalActionList"/>
    <dgm:cxn modelId="{3CA89ACF-305E-0B4C-A312-72E8D38A1DD5}" type="presParOf" srcId="{3D814990-0657-FC46-9DF9-D342B1A57842}" destId="{696C13A8-A8E7-A24B-BA36-4A6905623177}" srcOrd="2" destOrd="0" presId="urn:microsoft.com/office/officeart/2016/7/layout/HorizontalActionList"/>
    <dgm:cxn modelId="{D5D1A24F-1650-F248-B65E-FE0746775B60}" type="presParOf" srcId="{696C13A8-A8E7-A24B-BA36-4A6905623177}" destId="{3FB1F07C-2E5E-CD4E-99E1-959C5788A20E}" srcOrd="0" destOrd="0" presId="urn:microsoft.com/office/officeart/2016/7/layout/HorizontalActionList"/>
    <dgm:cxn modelId="{34026A5A-A5E8-994E-9865-92F38CE83AE7}" type="presParOf" srcId="{696C13A8-A8E7-A24B-BA36-4A6905623177}" destId="{E97587D2-7D15-414F-BD6A-6993B279E530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F8BC9C0-4E35-5740-A477-F096287047A2}" type="doc">
      <dgm:prSet loTypeId="urn:microsoft.com/office/officeart/2005/8/layout/balance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BF42BB-D237-1643-9FA5-B9378D52F59E}">
      <dgm:prSet phldrT="[Text]"/>
      <dgm:spPr/>
      <dgm:t>
        <a:bodyPr/>
        <a:lstStyle/>
        <a:p>
          <a:r>
            <a:rPr lang="en-US" b="1" dirty="0"/>
            <a:t>Original</a:t>
          </a:r>
        </a:p>
      </dgm:t>
    </dgm:pt>
    <dgm:pt modelId="{ED77A2C2-327B-0E4E-802A-B13B0EABA4FE}" type="parTrans" cxnId="{DDADD922-9024-9149-8877-45A169B201D2}">
      <dgm:prSet/>
      <dgm:spPr/>
      <dgm:t>
        <a:bodyPr/>
        <a:lstStyle/>
        <a:p>
          <a:endParaRPr lang="en-US"/>
        </a:p>
      </dgm:t>
    </dgm:pt>
    <dgm:pt modelId="{A6F592A7-3A4A-D14B-B80C-DB9FBB6E41A8}" type="sibTrans" cxnId="{DDADD922-9024-9149-8877-45A169B201D2}">
      <dgm:prSet/>
      <dgm:spPr/>
      <dgm:t>
        <a:bodyPr/>
        <a:lstStyle/>
        <a:p>
          <a:endParaRPr lang="en-US"/>
        </a:p>
      </dgm:t>
    </dgm:pt>
    <dgm:pt modelId="{E1ADC8BA-7F47-0141-B73C-8B202ACF59F5}">
      <dgm:prSet phldrT="[Text]" custT="1"/>
      <dgm:spPr/>
      <dgm:t>
        <a:bodyPr/>
        <a:lstStyle/>
        <a:p>
          <a:r>
            <a:rPr lang="en-US" sz="1200" dirty="0">
              <a:solidFill>
                <a:schemeClr val="bg1"/>
              </a:solidFill>
            </a:rPr>
            <a:t>Iron </a:t>
          </a:r>
        </a:p>
        <a:p>
          <a:r>
            <a:rPr lang="en-US" sz="1200" dirty="0">
              <a:solidFill>
                <a:schemeClr val="bg1"/>
              </a:solidFill>
            </a:rPr>
            <a:t>1.7 mg</a:t>
          </a:r>
        </a:p>
      </dgm:t>
    </dgm:pt>
    <dgm:pt modelId="{5FC3FEE4-57AA-EE41-AE1E-4DDAE284ACAB}" type="parTrans" cxnId="{E037AA41-BC4F-694E-BDD0-AB244FCA053F}">
      <dgm:prSet/>
      <dgm:spPr/>
      <dgm:t>
        <a:bodyPr/>
        <a:lstStyle/>
        <a:p>
          <a:endParaRPr lang="en-US"/>
        </a:p>
      </dgm:t>
    </dgm:pt>
    <dgm:pt modelId="{5D964420-B01E-1F46-A46A-0DFCA07F234B}" type="sibTrans" cxnId="{E037AA41-BC4F-694E-BDD0-AB244FCA053F}">
      <dgm:prSet/>
      <dgm:spPr/>
      <dgm:t>
        <a:bodyPr/>
        <a:lstStyle/>
        <a:p>
          <a:endParaRPr lang="en-US"/>
        </a:p>
      </dgm:t>
    </dgm:pt>
    <dgm:pt modelId="{9EA70C85-96BE-1E4A-804B-84B31D145573}">
      <dgm:prSet phldrT="[Text]" custT="1"/>
      <dgm:spPr/>
      <dgm:t>
        <a:bodyPr/>
        <a:lstStyle/>
        <a:p>
          <a:r>
            <a:rPr lang="en-US" sz="1200" dirty="0">
              <a:solidFill>
                <a:schemeClr val="bg1"/>
              </a:solidFill>
            </a:rPr>
            <a:t>Potassium</a:t>
          </a:r>
          <a:r>
            <a:rPr lang="en-US" sz="1000" dirty="0"/>
            <a:t> </a:t>
          </a:r>
        </a:p>
        <a:p>
          <a:r>
            <a:rPr lang="en-US" sz="1200" dirty="0">
              <a:solidFill>
                <a:schemeClr val="bg1"/>
              </a:solidFill>
            </a:rPr>
            <a:t>132.2 mg</a:t>
          </a:r>
        </a:p>
      </dgm:t>
    </dgm:pt>
    <dgm:pt modelId="{9C53DBA9-CA27-BD40-8B1F-16D03A9FD874}" type="parTrans" cxnId="{F097B5F8-1C47-3C4E-AD43-9C30975EDD6E}">
      <dgm:prSet/>
      <dgm:spPr/>
      <dgm:t>
        <a:bodyPr/>
        <a:lstStyle/>
        <a:p>
          <a:endParaRPr lang="en-US"/>
        </a:p>
      </dgm:t>
    </dgm:pt>
    <dgm:pt modelId="{7A6EA16C-2BFC-C544-BDC1-DF8A39BD8FB1}" type="sibTrans" cxnId="{F097B5F8-1C47-3C4E-AD43-9C30975EDD6E}">
      <dgm:prSet/>
      <dgm:spPr/>
      <dgm:t>
        <a:bodyPr/>
        <a:lstStyle/>
        <a:p>
          <a:endParaRPr lang="en-US"/>
        </a:p>
      </dgm:t>
    </dgm:pt>
    <dgm:pt modelId="{442BBC97-1B01-CB43-A4E6-CD0B929EBA1B}">
      <dgm:prSet phldrT="[Text]"/>
      <dgm:spPr/>
      <dgm:t>
        <a:bodyPr/>
        <a:lstStyle/>
        <a:p>
          <a:r>
            <a:rPr lang="en-US" b="1" dirty="0"/>
            <a:t>Modified</a:t>
          </a:r>
        </a:p>
      </dgm:t>
    </dgm:pt>
    <dgm:pt modelId="{B08DEB3A-3017-8F47-A1A9-889B8409542A}" type="parTrans" cxnId="{29FCC045-9884-0149-B7D1-7CAC95FDA35F}">
      <dgm:prSet/>
      <dgm:spPr/>
      <dgm:t>
        <a:bodyPr/>
        <a:lstStyle/>
        <a:p>
          <a:endParaRPr lang="en-US"/>
        </a:p>
      </dgm:t>
    </dgm:pt>
    <dgm:pt modelId="{9147D029-D73B-444C-9BB5-C2A660A032C1}" type="sibTrans" cxnId="{29FCC045-9884-0149-B7D1-7CAC95FDA35F}">
      <dgm:prSet/>
      <dgm:spPr/>
      <dgm:t>
        <a:bodyPr/>
        <a:lstStyle/>
        <a:p>
          <a:endParaRPr lang="en-US"/>
        </a:p>
      </dgm:t>
    </dgm:pt>
    <dgm:pt modelId="{64000EA4-9159-3746-B1B0-E5D83162F1D0}">
      <dgm:prSet phldrT="[Text]" custT="1"/>
      <dgm:spPr/>
      <dgm:t>
        <a:bodyPr/>
        <a:lstStyle/>
        <a:p>
          <a:r>
            <a:rPr lang="en-US" sz="1200" dirty="0">
              <a:solidFill>
                <a:schemeClr val="bg1"/>
              </a:solidFill>
            </a:rPr>
            <a:t>Iron</a:t>
          </a:r>
        </a:p>
        <a:p>
          <a:r>
            <a:rPr lang="en-US" sz="1200" dirty="0">
              <a:solidFill>
                <a:schemeClr val="bg1"/>
              </a:solidFill>
            </a:rPr>
            <a:t>3.6 mg</a:t>
          </a:r>
        </a:p>
      </dgm:t>
    </dgm:pt>
    <dgm:pt modelId="{DE147848-2BDC-3D41-BCC1-B76216B93980}" type="parTrans" cxnId="{BF10FB9B-2734-CE44-AD17-63CFD3A0B319}">
      <dgm:prSet/>
      <dgm:spPr/>
      <dgm:t>
        <a:bodyPr/>
        <a:lstStyle/>
        <a:p>
          <a:endParaRPr lang="en-US"/>
        </a:p>
      </dgm:t>
    </dgm:pt>
    <dgm:pt modelId="{E010C39F-BB08-5243-8D6E-F47F1B17BE6A}" type="sibTrans" cxnId="{BF10FB9B-2734-CE44-AD17-63CFD3A0B319}">
      <dgm:prSet/>
      <dgm:spPr/>
      <dgm:t>
        <a:bodyPr/>
        <a:lstStyle/>
        <a:p>
          <a:endParaRPr lang="en-US"/>
        </a:p>
      </dgm:t>
    </dgm:pt>
    <dgm:pt modelId="{68614689-0106-0A46-B871-25495F52642E}">
      <dgm:prSet phldrT="[Text]" custT="1"/>
      <dgm:spPr/>
      <dgm:t>
        <a:bodyPr/>
        <a:lstStyle/>
        <a:p>
          <a:r>
            <a:rPr lang="en-US" sz="1200" dirty="0">
              <a:solidFill>
                <a:schemeClr val="bg1"/>
              </a:solidFill>
            </a:rPr>
            <a:t>Calcium </a:t>
          </a:r>
        </a:p>
        <a:p>
          <a:r>
            <a:rPr lang="en-US" sz="1200" dirty="0">
              <a:solidFill>
                <a:schemeClr val="bg1"/>
              </a:solidFill>
            </a:rPr>
            <a:t>67.6 mg</a:t>
          </a:r>
        </a:p>
      </dgm:t>
    </dgm:pt>
    <dgm:pt modelId="{834226AD-C541-634F-9B43-6D7F579A9987}" type="parTrans" cxnId="{8AE22D64-B7C2-2548-AD76-A7E82193DE53}">
      <dgm:prSet/>
      <dgm:spPr/>
      <dgm:t>
        <a:bodyPr/>
        <a:lstStyle/>
        <a:p>
          <a:endParaRPr lang="en-US"/>
        </a:p>
      </dgm:t>
    </dgm:pt>
    <dgm:pt modelId="{B6955D6A-A315-B54A-ABBB-B5C794043E4D}" type="sibTrans" cxnId="{8AE22D64-B7C2-2548-AD76-A7E82193DE53}">
      <dgm:prSet/>
      <dgm:spPr/>
      <dgm:t>
        <a:bodyPr/>
        <a:lstStyle/>
        <a:p>
          <a:endParaRPr lang="en-US"/>
        </a:p>
      </dgm:t>
    </dgm:pt>
    <dgm:pt modelId="{FD5C6051-B49A-F34B-93D6-D986388370B6}">
      <dgm:prSet phldrT="[Text]" custT="1"/>
      <dgm:spPr/>
      <dgm:t>
        <a:bodyPr/>
        <a:lstStyle/>
        <a:p>
          <a:r>
            <a:rPr lang="en-US" sz="1200" dirty="0">
              <a:solidFill>
                <a:schemeClr val="bg1"/>
              </a:solidFill>
            </a:rPr>
            <a:t>Potassium</a:t>
          </a:r>
        </a:p>
        <a:p>
          <a:r>
            <a:rPr lang="en-US" sz="1200" dirty="0">
              <a:solidFill>
                <a:schemeClr val="bg1"/>
              </a:solidFill>
            </a:rPr>
            <a:t>398.6 mg</a:t>
          </a:r>
        </a:p>
      </dgm:t>
    </dgm:pt>
    <dgm:pt modelId="{F060E1BF-861A-E248-A35E-8489ABBB024E}" type="parTrans" cxnId="{0AF64CA5-6F2F-5E4A-B2ED-7E29BD8EC707}">
      <dgm:prSet/>
      <dgm:spPr/>
      <dgm:t>
        <a:bodyPr/>
        <a:lstStyle/>
        <a:p>
          <a:endParaRPr lang="en-US"/>
        </a:p>
      </dgm:t>
    </dgm:pt>
    <dgm:pt modelId="{552F4A03-278B-E041-8923-27CB909F502E}" type="sibTrans" cxnId="{0AF64CA5-6F2F-5E4A-B2ED-7E29BD8EC707}">
      <dgm:prSet/>
      <dgm:spPr/>
      <dgm:t>
        <a:bodyPr/>
        <a:lstStyle/>
        <a:p>
          <a:endParaRPr lang="en-US"/>
        </a:p>
      </dgm:t>
    </dgm:pt>
    <dgm:pt modelId="{71B3032A-2B1F-2A49-8B29-E07718548CBB}">
      <dgm:prSet custT="1"/>
      <dgm:spPr/>
      <dgm:t>
        <a:bodyPr/>
        <a:lstStyle/>
        <a:p>
          <a:r>
            <a:rPr lang="en-US" sz="1200" dirty="0">
              <a:solidFill>
                <a:schemeClr val="bg1"/>
              </a:solidFill>
            </a:rPr>
            <a:t>Calcium </a:t>
          </a:r>
        </a:p>
        <a:p>
          <a:r>
            <a:rPr lang="en-US" sz="1200" dirty="0">
              <a:solidFill>
                <a:schemeClr val="bg1"/>
              </a:solidFill>
            </a:rPr>
            <a:t>38.4 mg</a:t>
          </a:r>
        </a:p>
      </dgm:t>
    </dgm:pt>
    <dgm:pt modelId="{A64999F8-D0A2-CE40-8783-5D48492CDBF0}" type="parTrans" cxnId="{682A5760-394C-E840-A55C-99071750E237}">
      <dgm:prSet/>
      <dgm:spPr/>
      <dgm:t>
        <a:bodyPr/>
        <a:lstStyle/>
        <a:p>
          <a:endParaRPr lang="en-US"/>
        </a:p>
      </dgm:t>
    </dgm:pt>
    <dgm:pt modelId="{AEF63C83-5542-914A-8D88-113C9E5B6D8B}" type="sibTrans" cxnId="{682A5760-394C-E840-A55C-99071750E237}">
      <dgm:prSet/>
      <dgm:spPr/>
      <dgm:t>
        <a:bodyPr/>
        <a:lstStyle/>
        <a:p>
          <a:endParaRPr lang="en-US"/>
        </a:p>
      </dgm:t>
    </dgm:pt>
    <dgm:pt modelId="{703463AF-821C-DA49-8492-72F377662047}">
      <dgm:prSet custT="1"/>
      <dgm:spPr/>
      <dgm:t>
        <a:bodyPr/>
        <a:lstStyle/>
        <a:p>
          <a:r>
            <a:rPr lang="en-US" sz="1200" b="1" dirty="0">
              <a:solidFill>
                <a:schemeClr val="bg1"/>
              </a:solidFill>
            </a:rPr>
            <a:t>OVERALL HIGHER</a:t>
          </a:r>
        </a:p>
      </dgm:t>
    </dgm:pt>
    <dgm:pt modelId="{8AB53773-D575-AC4E-8C64-C699CE6BFC8A}" type="parTrans" cxnId="{D9275CA8-C4BD-7A4E-8F86-71397B1D2261}">
      <dgm:prSet/>
      <dgm:spPr/>
      <dgm:t>
        <a:bodyPr/>
        <a:lstStyle/>
        <a:p>
          <a:endParaRPr lang="en-US"/>
        </a:p>
      </dgm:t>
    </dgm:pt>
    <dgm:pt modelId="{BC248860-A600-1645-810D-476626A9CC58}" type="sibTrans" cxnId="{D9275CA8-C4BD-7A4E-8F86-71397B1D2261}">
      <dgm:prSet/>
      <dgm:spPr/>
      <dgm:t>
        <a:bodyPr/>
        <a:lstStyle/>
        <a:p>
          <a:endParaRPr lang="en-US"/>
        </a:p>
      </dgm:t>
    </dgm:pt>
    <dgm:pt modelId="{0A9F10A0-BB61-6F4E-8E90-A580A90BEE66}" type="pres">
      <dgm:prSet presAssocID="{6F8BC9C0-4E35-5740-A477-F096287047A2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059876F7-06B1-3B44-B487-1ED5FA180B0D}" type="pres">
      <dgm:prSet presAssocID="{6F8BC9C0-4E35-5740-A477-F096287047A2}" presName="dummyMaxCanvas" presStyleCnt="0"/>
      <dgm:spPr/>
    </dgm:pt>
    <dgm:pt modelId="{5CB363EB-A3CE-2442-8FFD-62734E868EB1}" type="pres">
      <dgm:prSet presAssocID="{6F8BC9C0-4E35-5740-A477-F096287047A2}" presName="parentComposite" presStyleCnt="0"/>
      <dgm:spPr/>
    </dgm:pt>
    <dgm:pt modelId="{949F6919-4960-A741-ACEE-D067EAD74B6A}" type="pres">
      <dgm:prSet presAssocID="{6F8BC9C0-4E35-5740-A477-F096287047A2}" presName="parent1" presStyleLbl="alignAccFollowNode1" presStyleIdx="0" presStyleCnt="4" custScaleY="67905" custLinFactNeighborY="33330">
        <dgm:presLayoutVars>
          <dgm:chMax val="4"/>
        </dgm:presLayoutVars>
      </dgm:prSet>
      <dgm:spPr/>
    </dgm:pt>
    <dgm:pt modelId="{ED3A3214-4D88-2645-8520-32163BCAC140}" type="pres">
      <dgm:prSet presAssocID="{6F8BC9C0-4E35-5740-A477-F096287047A2}" presName="parent2" presStyleLbl="alignAccFollowNode1" presStyleIdx="1" presStyleCnt="4" custScaleY="62777" custLinFactNeighborX="6699" custLinFactNeighborY="32463">
        <dgm:presLayoutVars>
          <dgm:chMax val="4"/>
        </dgm:presLayoutVars>
      </dgm:prSet>
      <dgm:spPr/>
    </dgm:pt>
    <dgm:pt modelId="{480179A8-E955-B047-ABAA-158B3F298558}" type="pres">
      <dgm:prSet presAssocID="{6F8BC9C0-4E35-5740-A477-F096287047A2}" presName="childrenComposite" presStyleCnt="0"/>
      <dgm:spPr/>
    </dgm:pt>
    <dgm:pt modelId="{1AD8891B-7C25-EB4A-A617-F4CD1E9109CA}" type="pres">
      <dgm:prSet presAssocID="{6F8BC9C0-4E35-5740-A477-F096287047A2}" presName="dummyMaxCanvas_ChildArea" presStyleCnt="0"/>
      <dgm:spPr/>
    </dgm:pt>
    <dgm:pt modelId="{71D07789-39C2-6644-A770-45A9F01F8537}" type="pres">
      <dgm:prSet presAssocID="{6F8BC9C0-4E35-5740-A477-F096287047A2}" presName="fulcrum" presStyleLbl="alignAccFollowNode1" presStyleIdx="2" presStyleCnt="4"/>
      <dgm:spPr/>
    </dgm:pt>
    <dgm:pt modelId="{2ED0D4FF-7918-F145-AA22-5C2387D00F32}" type="pres">
      <dgm:prSet presAssocID="{6F8BC9C0-4E35-5740-A477-F096287047A2}" presName="balance_34" presStyleLbl="alignAccFollowNode1" presStyleIdx="3" presStyleCnt="4">
        <dgm:presLayoutVars>
          <dgm:bulletEnabled val="1"/>
        </dgm:presLayoutVars>
      </dgm:prSet>
      <dgm:spPr/>
    </dgm:pt>
    <dgm:pt modelId="{95C27A3A-536C-0544-B925-C1CA321087B4}" type="pres">
      <dgm:prSet presAssocID="{6F8BC9C0-4E35-5740-A477-F096287047A2}" presName="right_34_1" presStyleLbl="node1" presStyleIdx="0" presStyleCnt="7">
        <dgm:presLayoutVars>
          <dgm:bulletEnabled val="1"/>
        </dgm:presLayoutVars>
      </dgm:prSet>
      <dgm:spPr/>
    </dgm:pt>
    <dgm:pt modelId="{0B5DB550-078E-CA4C-8EBE-6D3E85204E3E}" type="pres">
      <dgm:prSet presAssocID="{6F8BC9C0-4E35-5740-A477-F096287047A2}" presName="right_34_2" presStyleLbl="node1" presStyleIdx="1" presStyleCnt="7">
        <dgm:presLayoutVars>
          <dgm:bulletEnabled val="1"/>
        </dgm:presLayoutVars>
      </dgm:prSet>
      <dgm:spPr/>
    </dgm:pt>
    <dgm:pt modelId="{85EF87E9-24B3-434C-83D5-44B0947B1721}" type="pres">
      <dgm:prSet presAssocID="{6F8BC9C0-4E35-5740-A477-F096287047A2}" presName="right_34_3" presStyleLbl="node1" presStyleIdx="2" presStyleCnt="7">
        <dgm:presLayoutVars>
          <dgm:bulletEnabled val="1"/>
        </dgm:presLayoutVars>
      </dgm:prSet>
      <dgm:spPr/>
    </dgm:pt>
    <dgm:pt modelId="{A29D3A46-B729-EE4F-B41A-A58342413524}" type="pres">
      <dgm:prSet presAssocID="{6F8BC9C0-4E35-5740-A477-F096287047A2}" presName="right_34_4" presStyleLbl="node1" presStyleIdx="3" presStyleCnt="7">
        <dgm:presLayoutVars>
          <dgm:bulletEnabled val="1"/>
        </dgm:presLayoutVars>
      </dgm:prSet>
      <dgm:spPr/>
    </dgm:pt>
    <dgm:pt modelId="{419015E4-E6A4-3543-A1BA-9BCCB12B7BCD}" type="pres">
      <dgm:prSet presAssocID="{6F8BC9C0-4E35-5740-A477-F096287047A2}" presName="left_34_1" presStyleLbl="node1" presStyleIdx="4" presStyleCnt="7">
        <dgm:presLayoutVars>
          <dgm:bulletEnabled val="1"/>
        </dgm:presLayoutVars>
      </dgm:prSet>
      <dgm:spPr/>
    </dgm:pt>
    <dgm:pt modelId="{FCF60028-9E66-2348-BC59-FA45AC8C8210}" type="pres">
      <dgm:prSet presAssocID="{6F8BC9C0-4E35-5740-A477-F096287047A2}" presName="left_34_2" presStyleLbl="node1" presStyleIdx="5" presStyleCnt="7">
        <dgm:presLayoutVars>
          <dgm:bulletEnabled val="1"/>
        </dgm:presLayoutVars>
      </dgm:prSet>
      <dgm:spPr/>
    </dgm:pt>
    <dgm:pt modelId="{B540D565-4CCA-8A46-8FD2-5B4636CB3B1E}" type="pres">
      <dgm:prSet presAssocID="{6F8BC9C0-4E35-5740-A477-F096287047A2}" presName="left_34_3" presStyleLbl="node1" presStyleIdx="6" presStyleCnt="7">
        <dgm:presLayoutVars>
          <dgm:bulletEnabled val="1"/>
        </dgm:presLayoutVars>
      </dgm:prSet>
      <dgm:spPr/>
    </dgm:pt>
  </dgm:ptLst>
  <dgm:cxnLst>
    <dgm:cxn modelId="{AB81BB17-5EAB-1044-9797-63C93AA0BD28}" type="presOf" srcId="{6F8BC9C0-4E35-5740-A477-F096287047A2}" destId="{0A9F10A0-BB61-6F4E-8E90-A580A90BEE66}" srcOrd="0" destOrd="0" presId="urn:microsoft.com/office/officeart/2005/8/layout/balance1"/>
    <dgm:cxn modelId="{DDADD922-9024-9149-8877-45A169B201D2}" srcId="{6F8BC9C0-4E35-5740-A477-F096287047A2}" destId="{02BF42BB-D237-1643-9FA5-B9378D52F59E}" srcOrd="0" destOrd="0" parTransId="{ED77A2C2-327B-0E4E-802A-B13B0EABA4FE}" sibTransId="{A6F592A7-3A4A-D14B-B80C-DB9FBB6E41A8}"/>
    <dgm:cxn modelId="{58D03D32-6EF1-204A-8488-4C4655801B12}" type="presOf" srcId="{02BF42BB-D237-1643-9FA5-B9378D52F59E}" destId="{949F6919-4960-A741-ACEE-D067EAD74B6A}" srcOrd="0" destOrd="0" presId="urn:microsoft.com/office/officeart/2005/8/layout/balance1"/>
    <dgm:cxn modelId="{2611FE3C-AE8C-C847-9EB6-43257EB21D0E}" type="presOf" srcId="{442BBC97-1B01-CB43-A4E6-CD0B929EBA1B}" destId="{ED3A3214-4D88-2645-8520-32163BCAC140}" srcOrd="0" destOrd="0" presId="urn:microsoft.com/office/officeart/2005/8/layout/balance1"/>
    <dgm:cxn modelId="{F23CFA3D-74B8-7F41-8D75-FAFBE172FF68}" type="presOf" srcId="{68614689-0106-0A46-B871-25495F52642E}" destId="{0B5DB550-078E-CA4C-8EBE-6D3E85204E3E}" srcOrd="0" destOrd="0" presId="urn:microsoft.com/office/officeart/2005/8/layout/balance1"/>
    <dgm:cxn modelId="{D9273D3E-B470-4947-B086-F2507F3AE8A9}" type="presOf" srcId="{E1ADC8BA-7F47-0141-B73C-8B202ACF59F5}" destId="{419015E4-E6A4-3543-A1BA-9BCCB12B7BCD}" srcOrd="0" destOrd="0" presId="urn:microsoft.com/office/officeart/2005/8/layout/balance1"/>
    <dgm:cxn modelId="{E037AA41-BC4F-694E-BDD0-AB244FCA053F}" srcId="{02BF42BB-D237-1643-9FA5-B9378D52F59E}" destId="{E1ADC8BA-7F47-0141-B73C-8B202ACF59F5}" srcOrd="0" destOrd="0" parTransId="{5FC3FEE4-57AA-EE41-AE1E-4DDAE284ACAB}" sibTransId="{5D964420-B01E-1F46-A46A-0DFCA07F234B}"/>
    <dgm:cxn modelId="{29FCC045-9884-0149-B7D1-7CAC95FDA35F}" srcId="{6F8BC9C0-4E35-5740-A477-F096287047A2}" destId="{442BBC97-1B01-CB43-A4E6-CD0B929EBA1B}" srcOrd="1" destOrd="0" parTransId="{B08DEB3A-3017-8F47-A1A9-889B8409542A}" sibTransId="{9147D029-D73B-444C-9BB5-C2A660A032C1}"/>
    <dgm:cxn modelId="{682A5760-394C-E840-A55C-99071750E237}" srcId="{02BF42BB-D237-1643-9FA5-B9378D52F59E}" destId="{71B3032A-2B1F-2A49-8B29-E07718548CBB}" srcOrd="1" destOrd="0" parTransId="{A64999F8-D0A2-CE40-8783-5D48492CDBF0}" sibTransId="{AEF63C83-5542-914A-8D88-113C9E5B6D8B}"/>
    <dgm:cxn modelId="{8AE22D64-B7C2-2548-AD76-A7E82193DE53}" srcId="{442BBC97-1B01-CB43-A4E6-CD0B929EBA1B}" destId="{68614689-0106-0A46-B871-25495F52642E}" srcOrd="1" destOrd="0" parTransId="{834226AD-C541-634F-9B43-6D7F579A9987}" sibTransId="{B6955D6A-A315-B54A-ABBB-B5C794043E4D}"/>
    <dgm:cxn modelId="{E12DBF89-7DFE-8C46-B5A6-8FB1D460A013}" type="presOf" srcId="{703463AF-821C-DA49-8492-72F377662047}" destId="{A29D3A46-B729-EE4F-B41A-A58342413524}" srcOrd="0" destOrd="0" presId="urn:microsoft.com/office/officeart/2005/8/layout/balance1"/>
    <dgm:cxn modelId="{BF10FB9B-2734-CE44-AD17-63CFD3A0B319}" srcId="{442BBC97-1B01-CB43-A4E6-CD0B929EBA1B}" destId="{64000EA4-9159-3746-B1B0-E5D83162F1D0}" srcOrd="0" destOrd="0" parTransId="{DE147848-2BDC-3D41-BCC1-B76216B93980}" sibTransId="{E010C39F-BB08-5243-8D6E-F47F1B17BE6A}"/>
    <dgm:cxn modelId="{9F8609A2-115A-FC46-ACD3-E265AF7D6BC8}" type="presOf" srcId="{71B3032A-2B1F-2A49-8B29-E07718548CBB}" destId="{FCF60028-9E66-2348-BC59-FA45AC8C8210}" srcOrd="0" destOrd="0" presId="urn:microsoft.com/office/officeart/2005/8/layout/balance1"/>
    <dgm:cxn modelId="{0AF64CA5-6F2F-5E4A-B2ED-7E29BD8EC707}" srcId="{442BBC97-1B01-CB43-A4E6-CD0B929EBA1B}" destId="{FD5C6051-B49A-F34B-93D6-D986388370B6}" srcOrd="2" destOrd="0" parTransId="{F060E1BF-861A-E248-A35E-8489ABBB024E}" sibTransId="{552F4A03-278B-E041-8923-27CB909F502E}"/>
    <dgm:cxn modelId="{D9275CA8-C4BD-7A4E-8F86-71397B1D2261}" srcId="{442BBC97-1B01-CB43-A4E6-CD0B929EBA1B}" destId="{703463AF-821C-DA49-8492-72F377662047}" srcOrd="3" destOrd="0" parTransId="{8AB53773-D575-AC4E-8C64-C699CE6BFC8A}" sibTransId="{BC248860-A600-1645-810D-476626A9CC58}"/>
    <dgm:cxn modelId="{E01E64B3-039E-F34E-AA2A-562BB7C9D068}" type="presOf" srcId="{FD5C6051-B49A-F34B-93D6-D986388370B6}" destId="{85EF87E9-24B3-434C-83D5-44B0947B1721}" srcOrd="0" destOrd="0" presId="urn:microsoft.com/office/officeart/2005/8/layout/balance1"/>
    <dgm:cxn modelId="{6F40E9CF-595B-FF40-ADC9-D811CDCD2C0F}" type="presOf" srcId="{64000EA4-9159-3746-B1B0-E5D83162F1D0}" destId="{95C27A3A-536C-0544-B925-C1CA321087B4}" srcOrd="0" destOrd="0" presId="urn:microsoft.com/office/officeart/2005/8/layout/balance1"/>
    <dgm:cxn modelId="{6A7317F8-F0E5-3A47-94BF-7B4ADBDFB4C2}" type="presOf" srcId="{9EA70C85-96BE-1E4A-804B-84B31D145573}" destId="{B540D565-4CCA-8A46-8FD2-5B4636CB3B1E}" srcOrd="0" destOrd="0" presId="urn:microsoft.com/office/officeart/2005/8/layout/balance1"/>
    <dgm:cxn modelId="{F097B5F8-1C47-3C4E-AD43-9C30975EDD6E}" srcId="{02BF42BB-D237-1643-9FA5-B9378D52F59E}" destId="{9EA70C85-96BE-1E4A-804B-84B31D145573}" srcOrd="2" destOrd="0" parTransId="{9C53DBA9-CA27-BD40-8B1F-16D03A9FD874}" sibTransId="{7A6EA16C-2BFC-C544-BDC1-DF8A39BD8FB1}"/>
    <dgm:cxn modelId="{E04E7324-CD03-C444-B79E-ECD0A3637A11}" type="presParOf" srcId="{0A9F10A0-BB61-6F4E-8E90-A580A90BEE66}" destId="{059876F7-06B1-3B44-B487-1ED5FA180B0D}" srcOrd="0" destOrd="0" presId="urn:microsoft.com/office/officeart/2005/8/layout/balance1"/>
    <dgm:cxn modelId="{F62BCC0A-8833-174C-BECE-2F5265AC3C0E}" type="presParOf" srcId="{0A9F10A0-BB61-6F4E-8E90-A580A90BEE66}" destId="{5CB363EB-A3CE-2442-8FFD-62734E868EB1}" srcOrd="1" destOrd="0" presId="urn:microsoft.com/office/officeart/2005/8/layout/balance1"/>
    <dgm:cxn modelId="{750CF1D1-ADD3-5244-B648-9BA2EDA3EB4C}" type="presParOf" srcId="{5CB363EB-A3CE-2442-8FFD-62734E868EB1}" destId="{949F6919-4960-A741-ACEE-D067EAD74B6A}" srcOrd="0" destOrd="0" presId="urn:microsoft.com/office/officeart/2005/8/layout/balance1"/>
    <dgm:cxn modelId="{F8E824B6-ABDB-E040-A076-B9ECD8D8F338}" type="presParOf" srcId="{5CB363EB-A3CE-2442-8FFD-62734E868EB1}" destId="{ED3A3214-4D88-2645-8520-32163BCAC140}" srcOrd="1" destOrd="0" presId="urn:microsoft.com/office/officeart/2005/8/layout/balance1"/>
    <dgm:cxn modelId="{45807E58-990E-C744-B73C-03CA6B377931}" type="presParOf" srcId="{0A9F10A0-BB61-6F4E-8E90-A580A90BEE66}" destId="{480179A8-E955-B047-ABAA-158B3F298558}" srcOrd="2" destOrd="0" presId="urn:microsoft.com/office/officeart/2005/8/layout/balance1"/>
    <dgm:cxn modelId="{578EC273-5C67-7E43-8764-142F75F902A3}" type="presParOf" srcId="{480179A8-E955-B047-ABAA-158B3F298558}" destId="{1AD8891B-7C25-EB4A-A617-F4CD1E9109CA}" srcOrd="0" destOrd="0" presId="urn:microsoft.com/office/officeart/2005/8/layout/balance1"/>
    <dgm:cxn modelId="{2AF6D7B3-97B0-894C-A45A-AE5EF6471EEE}" type="presParOf" srcId="{480179A8-E955-B047-ABAA-158B3F298558}" destId="{71D07789-39C2-6644-A770-45A9F01F8537}" srcOrd="1" destOrd="0" presId="urn:microsoft.com/office/officeart/2005/8/layout/balance1"/>
    <dgm:cxn modelId="{B10D9D85-14C5-6E4A-93C1-437537E6D049}" type="presParOf" srcId="{480179A8-E955-B047-ABAA-158B3F298558}" destId="{2ED0D4FF-7918-F145-AA22-5C2387D00F32}" srcOrd="2" destOrd="0" presId="urn:microsoft.com/office/officeart/2005/8/layout/balance1"/>
    <dgm:cxn modelId="{2734EF11-D10B-2C4B-A7D3-93220AD10DC6}" type="presParOf" srcId="{480179A8-E955-B047-ABAA-158B3F298558}" destId="{95C27A3A-536C-0544-B925-C1CA321087B4}" srcOrd="3" destOrd="0" presId="urn:microsoft.com/office/officeart/2005/8/layout/balance1"/>
    <dgm:cxn modelId="{838E6EF9-4415-F443-801D-083C7B7BA429}" type="presParOf" srcId="{480179A8-E955-B047-ABAA-158B3F298558}" destId="{0B5DB550-078E-CA4C-8EBE-6D3E85204E3E}" srcOrd="4" destOrd="0" presId="urn:microsoft.com/office/officeart/2005/8/layout/balance1"/>
    <dgm:cxn modelId="{5D348A78-6D54-6540-BE63-270E7A14ABE8}" type="presParOf" srcId="{480179A8-E955-B047-ABAA-158B3F298558}" destId="{85EF87E9-24B3-434C-83D5-44B0947B1721}" srcOrd="5" destOrd="0" presId="urn:microsoft.com/office/officeart/2005/8/layout/balance1"/>
    <dgm:cxn modelId="{E660586B-1111-CE45-B9C3-B6B6F15C809C}" type="presParOf" srcId="{480179A8-E955-B047-ABAA-158B3F298558}" destId="{A29D3A46-B729-EE4F-B41A-A58342413524}" srcOrd="6" destOrd="0" presId="urn:microsoft.com/office/officeart/2005/8/layout/balance1"/>
    <dgm:cxn modelId="{48E4A4F9-A032-0E43-84C6-B5F72B0EC27E}" type="presParOf" srcId="{480179A8-E955-B047-ABAA-158B3F298558}" destId="{419015E4-E6A4-3543-A1BA-9BCCB12B7BCD}" srcOrd="7" destOrd="0" presId="urn:microsoft.com/office/officeart/2005/8/layout/balance1"/>
    <dgm:cxn modelId="{6EC4CA53-6489-7B4F-BA82-6DA5A4450285}" type="presParOf" srcId="{480179A8-E955-B047-ABAA-158B3F298558}" destId="{FCF60028-9E66-2348-BC59-FA45AC8C8210}" srcOrd="8" destOrd="0" presId="urn:microsoft.com/office/officeart/2005/8/layout/balance1"/>
    <dgm:cxn modelId="{736F5D7B-CDF5-5B48-8968-E212E6C3B2BE}" type="presParOf" srcId="{480179A8-E955-B047-ABAA-158B3F298558}" destId="{B540D565-4CCA-8A46-8FD2-5B4636CB3B1E}" srcOrd="9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24C3128-8748-9445-951F-CE25AA538B3C}" type="doc">
      <dgm:prSet loTypeId="urn:microsoft.com/office/officeart/2005/8/layout/StepDown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A242C6-2A9E-6E40-95C9-B49C4A35FD29}">
      <dgm:prSet phldrT="[Text]"/>
      <dgm:spPr/>
      <dgm:t>
        <a:bodyPr/>
        <a:lstStyle/>
        <a:p>
          <a:r>
            <a:rPr lang="en-US" dirty="0"/>
            <a:t>Diseases</a:t>
          </a:r>
        </a:p>
      </dgm:t>
    </dgm:pt>
    <dgm:pt modelId="{738D4FE6-FB61-A047-81CA-6C487EE8E831}" type="parTrans" cxnId="{DFD8E80A-0462-F446-B362-BE500E94EB2B}">
      <dgm:prSet/>
      <dgm:spPr/>
      <dgm:t>
        <a:bodyPr/>
        <a:lstStyle/>
        <a:p>
          <a:endParaRPr lang="en-US"/>
        </a:p>
      </dgm:t>
    </dgm:pt>
    <dgm:pt modelId="{EF8E9944-649D-4745-AA1F-591515970B42}" type="sibTrans" cxnId="{DFD8E80A-0462-F446-B362-BE500E94EB2B}">
      <dgm:prSet/>
      <dgm:spPr/>
      <dgm:t>
        <a:bodyPr/>
        <a:lstStyle/>
        <a:p>
          <a:endParaRPr lang="en-US"/>
        </a:p>
      </dgm:t>
    </dgm:pt>
    <dgm:pt modelId="{D0DA2E32-13B9-B345-A3AC-1A76F61EB4A1}">
      <dgm:prSet phldrT="[Text]"/>
      <dgm:spPr/>
      <dgm:t>
        <a:bodyPr/>
        <a:lstStyle/>
        <a:p>
          <a:r>
            <a:rPr lang="en-US" dirty="0"/>
            <a:t>Diabetes, Heart Disease, Hypertension, Cancer, High Cholesterol</a:t>
          </a:r>
        </a:p>
      </dgm:t>
    </dgm:pt>
    <dgm:pt modelId="{4A3FC30F-121B-0643-B4A2-C52417C0529B}" type="parTrans" cxnId="{3217B922-6976-4E42-90F3-E19328B744ED}">
      <dgm:prSet/>
      <dgm:spPr/>
      <dgm:t>
        <a:bodyPr/>
        <a:lstStyle/>
        <a:p>
          <a:endParaRPr lang="en-US"/>
        </a:p>
      </dgm:t>
    </dgm:pt>
    <dgm:pt modelId="{3DB376F1-14F1-1F4D-A4B1-183560584EDD}" type="sibTrans" cxnId="{3217B922-6976-4E42-90F3-E19328B744ED}">
      <dgm:prSet/>
      <dgm:spPr/>
      <dgm:t>
        <a:bodyPr/>
        <a:lstStyle/>
        <a:p>
          <a:endParaRPr lang="en-US"/>
        </a:p>
      </dgm:t>
    </dgm:pt>
    <dgm:pt modelId="{69E15872-489E-B448-BEA5-EC6D36A1E847}">
      <dgm:prSet phldrT="[Text]"/>
      <dgm:spPr/>
      <dgm:t>
        <a:bodyPr/>
        <a:lstStyle/>
        <a:p>
          <a:r>
            <a:rPr lang="en-US" dirty="0"/>
            <a:t>Diet</a:t>
          </a:r>
        </a:p>
      </dgm:t>
    </dgm:pt>
    <dgm:pt modelId="{D4F3801A-0C07-C747-B7F7-A9EECE5EE52D}" type="parTrans" cxnId="{4834E926-6C57-7F4C-BEF3-C25E061F3C4D}">
      <dgm:prSet/>
      <dgm:spPr/>
      <dgm:t>
        <a:bodyPr/>
        <a:lstStyle/>
        <a:p>
          <a:endParaRPr lang="en-US"/>
        </a:p>
      </dgm:t>
    </dgm:pt>
    <dgm:pt modelId="{B476AB16-16B0-9D47-A35A-69DB157223D3}" type="sibTrans" cxnId="{4834E926-6C57-7F4C-BEF3-C25E061F3C4D}">
      <dgm:prSet/>
      <dgm:spPr/>
      <dgm:t>
        <a:bodyPr/>
        <a:lstStyle/>
        <a:p>
          <a:endParaRPr lang="en-US"/>
        </a:p>
      </dgm:t>
    </dgm:pt>
    <dgm:pt modelId="{9AB0CA0F-DC55-8345-80D7-EC831D3A0E1C}">
      <dgm:prSet phldrT="[Text]"/>
      <dgm:spPr/>
      <dgm:t>
        <a:bodyPr/>
        <a:lstStyle/>
        <a:p>
          <a:r>
            <a:rPr lang="en-US" dirty="0"/>
            <a:t>Obesity, Reduce Inflammation, Depression, Fatigue</a:t>
          </a:r>
        </a:p>
      </dgm:t>
    </dgm:pt>
    <dgm:pt modelId="{8A90C80B-4562-3D46-BCBE-E3CDD5648A36}" type="parTrans" cxnId="{B16CCC68-A63F-2F4B-AC58-04A851A40579}">
      <dgm:prSet/>
      <dgm:spPr/>
      <dgm:t>
        <a:bodyPr/>
        <a:lstStyle/>
        <a:p>
          <a:endParaRPr lang="en-US"/>
        </a:p>
      </dgm:t>
    </dgm:pt>
    <dgm:pt modelId="{F4B02897-D3B5-E742-AE05-52F4D091492D}" type="sibTrans" cxnId="{B16CCC68-A63F-2F4B-AC58-04A851A40579}">
      <dgm:prSet/>
      <dgm:spPr/>
      <dgm:t>
        <a:bodyPr/>
        <a:lstStyle/>
        <a:p>
          <a:endParaRPr lang="en-US"/>
        </a:p>
      </dgm:t>
    </dgm:pt>
    <dgm:pt modelId="{476BFD59-E343-A849-A33F-E58BBC5D408E}">
      <dgm:prSet phldrT="[Text]"/>
      <dgm:spPr/>
      <dgm:t>
        <a:bodyPr/>
        <a:lstStyle/>
        <a:p>
          <a:r>
            <a:rPr lang="en-US" dirty="0"/>
            <a:t>Lifestyle</a:t>
          </a:r>
        </a:p>
      </dgm:t>
    </dgm:pt>
    <dgm:pt modelId="{DD61D54D-7429-A342-A7C9-76A2A6D8F13E}" type="parTrans" cxnId="{541D0FE4-E986-EB45-A98B-6654E6C23A22}">
      <dgm:prSet/>
      <dgm:spPr/>
      <dgm:t>
        <a:bodyPr/>
        <a:lstStyle/>
        <a:p>
          <a:endParaRPr lang="en-US"/>
        </a:p>
      </dgm:t>
    </dgm:pt>
    <dgm:pt modelId="{34233AA0-27FE-1C40-993A-A0506F4ADBB3}" type="sibTrans" cxnId="{541D0FE4-E986-EB45-A98B-6654E6C23A22}">
      <dgm:prSet/>
      <dgm:spPr/>
      <dgm:t>
        <a:bodyPr/>
        <a:lstStyle/>
        <a:p>
          <a:endParaRPr lang="en-US"/>
        </a:p>
      </dgm:t>
    </dgm:pt>
    <dgm:pt modelId="{A521AEDB-CC41-8B42-B044-67FE83167A2E}">
      <dgm:prSet phldrT="[Text]"/>
      <dgm:spPr/>
      <dgm:t>
        <a:bodyPr/>
        <a:lstStyle/>
        <a:p>
          <a:r>
            <a:rPr lang="en-US" dirty="0"/>
            <a:t>Better options, healthier choices, taste preference</a:t>
          </a:r>
        </a:p>
      </dgm:t>
    </dgm:pt>
    <dgm:pt modelId="{23FECD90-C9DE-DA42-868E-D6EFEA1DC2E9}" type="parTrans" cxnId="{340B0E2E-ED1E-C744-B4CF-3A6A84D5416D}">
      <dgm:prSet/>
      <dgm:spPr/>
      <dgm:t>
        <a:bodyPr/>
        <a:lstStyle/>
        <a:p>
          <a:endParaRPr lang="en-US"/>
        </a:p>
      </dgm:t>
    </dgm:pt>
    <dgm:pt modelId="{2108E2E2-FD09-1C40-9624-03876BA5E8A2}" type="sibTrans" cxnId="{340B0E2E-ED1E-C744-B4CF-3A6A84D5416D}">
      <dgm:prSet/>
      <dgm:spPr/>
      <dgm:t>
        <a:bodyPr/>
        <a:lstStyle/>
        <a:p>
          <a:endParaRPr lang="en-US"/>
        </a:p>
      </dgm:t>
    </dgm:pt>
    <dgm:pt modelId="{2978D704-15D7-794A-B046-9B3E56741611}" type="pres">
      <dgm:prSet presAssocID="{024C3128-8748-9445-951F-CE25AA538B3C}" presName="rootnode" presStyleCnt="0">
        <dgm:presLayoutVars>
          <dgm:chMax/>
          <dgm:chPref/>
          <dgm:dir/>
          <dgm:animLvl val="lvl"/>
        </dgm:presLayoutVars>
      </dgm:prSet>
      <dgm:spPr/>
    </dgm:pt>
    <dgm:pt modelId="{CDBF6DB1-435E-0A42-A7D7-4EBF88083A1D}" type="pres">
      <dgm:prSet presAssocID="{48A242C6-2A9E-6E40-95C9-B49C4A35FD29}" presName="composite" presStyleCnt="0"/>
      <dgm:spPr/>
    </dgm:pt>
    <dgm:pt modelId="{B1447936-BA70-AD41-8CC7-C85FDD4D098F}" type="pres">
      <dgm:prSet presAssocID="{48A242C6-2A9E-6E40-95C9-B49C4A35FD29}" presName="bentUpArrow1" presStyleLbl="alignImgPlace1" presStyleIdx="0" presStyleCnt="2"/>
      <dgm:spPr/>
    </dgm:pt>
    <dgm:pt modelId="{96F4FCBB-F96D-5241-BEFF-917DF2791022}" type="pres">
      <dgm:prSet presAssocID="{48A242C6-2A9E-6E40-95C9-B49C4A35FD29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286ECAA7-62DA-2F43-8DEC-4FB50B0B7275}" type="pres">
      <dgm:prSet presAssocID="{48A242C6-2A9E-6E40-95C9-B49C4A35FD29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500DCF43-66E6-5D42-A5D1-C362FEFBAFF2}" type="pres">
      <dgm:prSet presAssocID="{EF8E9944-649D-4745-AA1F-591515970B42}" presName="sibTrans" presStyleCnt="0"/>
      <dgm:spPr/>
    </dgm:pt>
    <dgm:pt modelId="{DC717B7F-C87A-C540-A47C-BF471F84058A}" type="pres">
      <dgm:prSet presAssocID="{69E15872-489E-B448-BEA5-EC6D36A1E847}" presName="composite" presStyleCnt="0"/>
      <dgm:spPr/>
    </dgm:pt>
    <dgm:pt modelId="{70475B68-05D5-8A45-A24E-61B7A93F6C3A}" type="pres">
      <dgm:prSet presAssocID="{69E15872-489E-B448-BEA5-EC6D36A1E847}" presName="bentUpArrow1" presStyleLbl="alignImgPlace1" presStyleIdx="1" presStyleCnt="2"/>
      <dgm:spPr/>
    </dgm:pt>
    <dgm:pt modelId="{C7EE5255-BF9E-6046-9EFA-CF71B2BE45EA}" type="pres">
      <dgm:prSet presAssocID="{69E15872-489E-B448-BEA5-EC6D36A1E847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03037D7F-A88B-D24F-A876-532BC76419F5}" type="pres">
      <dgm:prSet presAssocID="{69E15872-489E-B448-BEA5-EC6D36A1E847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C393E5D8-8D51-1C4B-B2ED-7C9809960DFD}" type="pres">
      <dgm:prSet presAssocID="{B476AB16-16B0-9D47-A35A-69DB157223D3}" presName="sibTrans" presStyleCnt="0"/>
      <dgm:spPr/>
    </dgm:pt>
    <dgm:pt modelId="{9F2FE8A7-8BB2-5348-9426-EE6828B1FBD9}" type="pres">
      <dgm:prSet presAssocID="{476BFD59-E343-A849-A33F-E58BBC5D408E}" presName="composite" presStyleCnt="0"/>
      <dgm:spPr/>
    </dgm:pt>
    <dgm:pt modelId="{FC099311-16CC-E947-AE83-8E89BB2C0BCC}" type="pres">
      <dgm:prSet presAssocID="{476BFD59-E343-A849-A33F-E58BBC5D408E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27032198-AFF5-E145-B278-D8C17CF013AF}" type="pres">
      <dgm:prSet presAssocID="{476BFD59-E343-A849-A33F-E58BBC5D408E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FD8E80A-0462-F446-B362-BE500E94EB2B}" srcId="{024C3128-8748-9445-951F-CE25AA538B3C}" destId="{48A242C6-2A9E-6E40-95C9-B49C4A35FD29}" srcOrd="0" destOrd="0" parTransId="{738D4FE6-FB61-A047-81CA-6C487EE8E831}" sibTransId="{EF8E9944-649D-4745-AA1F-591515970B42}"/>
    <dgm:cxn modelId="{128D7A12-2814-384F-B391-975BFF42827A}" type="presOf" srcId="{69E15872-489E-B448-BEA5-EC6D36A1E847}" destId="{C7EE5255-BF9E-6046-9EFA-CF71B2BE45EA}" srcOrd="0" destOrd="0" presId="urn:microsoft.com/office/officeart/2005/8/layout/StepDownProcess"/>
    <dgm:cxn modelId="{68F34921-B9B4-704E-BD82-1ADFA54E9B70}" type="presOf" srcId="{A521AEDB-CC41-8B42-B044-67FE83167A2E}" destId="{27032198-AFF5-E145-B278-D8C17CF013AF}" srcOrd="0" destOrd="0" presId="urn:microsoft.com/office/officeart/2005/8/layout/StepDownProcess"/>
    <dgm:cxn modelId="{3217B922-6976-4E42-90F3-E19328B744ED}" srcId="{48A242C6-2A9E-6E40-95C9-B49C4A35FD29}" destId="{D0DA2E32-13B9-B345-A3AC-1A76F61EB4A1}" srcOrd="0" destOrd="0" parTransId="{4A3FC30F-121B-0643-B4A2-C52417C0529B}" sibTransId="{3DB376F1-14F1-1F4D-A4B1-183560584EDD}"/>
    <dgm:cxn modelId="{4834E926-6C57-7F4C-BEF3-C25E061F3C4D}" srcId="{024C3128-8748-9445-951F-CE25AA538B3C}" destId="{69E15872-489E-B448-BEA5-EC6D36A1E847}" srcOrd="1" destOrd="0" parTransId="{D4F3801A-0C07-C747-B7F7-A9EECE5EE52D}" sibTransId="{B476AB16-16B0-9D47-A35A-69DB157223D3}"/>
    <dgm:cxn modelId="{BB88E02B-77C3-C343-9AC9-36ACDACB1213}" type="presOf" srcId="{48A242C6-2A9E-6E40-95C9-B49C4A35FD29}" destId="{96F4FCBB-F96D-5241-BEFF-917DF2791022}" srcOrd="0" destOrd="0" presId="urn:microsoft.com/office/officeart/2005/8/layout/StepDownProcess"/>
    <dgm:cxn modelId="{340B0E2E-ED1E-C744-B4CF-3A6A84D5416D}" srcId="{476BFD59-E343-A849-A33F-E58BBC5D408E}" destId="{A521AEDB-CC41-8B42-B044-67FE83167A2E}" srcOrd="0" destOrd="0" parTransId="{23FECD90-C9DE-DA42-868E-D6EFEA1DC2E9}" sibTransId="{2108E2E2-FD09-1C40-9624-03876BA5E8A2}"/>
    <dgm:cxn modelId="{AB388452-E7EC-0F4B-B54B-986DCA8F1302}" type="presOf" srcId="{D0DA2E32-13B9-B345-A3AC-1A76F61EB4A1}" destId="{286ECAA7-62DA-2F43-8DEC-4FB50B0B7275}" srcOrd="0" destOrd="0" presId="urn:microsoft.com/office/officeart/2005/8/layout/StepDownProcess"/>
    <dgm:cxn modelId="{B16CCC68-A63F-2F4B-AC58-04A851A40579}" srcId="{69E15872-489E-B448-BEA5-EC6D36A1E847}" destId="{9AB0CA0F-DC55-8345-80D7-EC831D3A0E1C}" srcOrd="0" destOrd="0" parTransId="{8A90C80B-4562-3D46-BCBE-E3CDD5648A36}" sibTransId="{F4B02897-D3B5-E742-AE05-52F4D091492D}"/>
    <dgm:cxn modelId="{61578087-064D-FE49-A716-FC049766E93F}" type="presOf" srcId="{476BFD59-E343-A849-A33F-E58BBC5D408E}" destId="{FC099311-16CC-E947-AE83-8E89BB2C0BCC}" srcOrd="0" destOrd="0" presId="urn:microsoft.com/office/officeart/2005/8/layout/StepDownProcess"/>
    <dgm:cxn modelId="{764A0695-9DD4-984F-AD6F-48F292ED85D7}" type="presOf" srcId="{9AB0CA0F-DC55-8345-80D7-EC831D3A0E1C}" destId="{03037D7F-A88B-D24F-A876-532BC76419F5}" srcOrd="0" destOrd="0" presId="urn:microsoft.com/office/officeart/2005/8/layout/StepDownProcess"/>
    <dgm:cxn modelId="{541D0FE4-E986-EB45-A98B-6654E6C23A22}" srcId="{024C3128-8748-9445-951F-CE25AA538B3C}" destId="{476BFD59-E343-A849-A33F-E58BBC5D408E}" srcOrd="2" destOrd="0" parTransId="{DD61D54D-7429-A342-A7C9-76A2A6D8F13E}" sibTransId="{34233AA0-27FE-1C40-993A-A0506F4ADBB3}"/>
    <dgm:cxn modelId="{FE3F2DF2-483C-144B-BDA0-1BCB3668D1FC}" type="presOf" srcId="{024C3128-8748-9445-951F-CE25AA538B3C}" destId="{2978D704-15D7-794A-B046-9B3E56741611}" srcOrd="0" destOrd="0" presId="urn:microsoft.com/office/officeart/2005/8/layout/StepDownProcess"/>
    <dgm:cxn modelId="{4A536556-7BF4-AE47-B024-1A1E8DCECC0B}" type="presParOf" srcId="{2978D704-15D7-794A-B046-9B3E56741611}" destId="{CDBF6DB1-435E-0A42-A7D7-4EBF88083A1D}" srcOrd="0" destOrd="0" presId="urn:microsoft.com/office/officeart/2005/8/layout/StepDownProcess"/>
    <dgm:cxn modelId="{148A8380-F56F-514A-85F9-04C4381F6F5E}" type="presParOf" srcId="{CDBF6DB1-435E-0A42-A7D7-4EBF88083A1D}" destId="{B1447936-BA70-AD41-8CC7-C85FDD4D098F}" srcOrd="0" destOrd="0" presId="urn:microsoft.com/office/officeart/2005/8/layout/StepDownProcess"/>
    <dgm:cxn modelId="{1AE6697A-705C-0A4F-A6B9-CB36EA9FE2AA}" type="presParOf" srcId="{CDBF6DB1-435E-0A42-A7D7-4EBF88083A1D}" destId="{96F4FCBB-F96D-5241-BEFF-917DF2791022}" srcOrd="1" destOrd="0" presId="urn:microsoft.com/office/officeart/2005/8/layout/StepDownProcess"/>
    <dgm:cxn modelId="{BC0924A4-FB35-1549-8A6E-3BB6DED04496}" type="presParOf" srcId="{CDBF6DB1-435E-0A42-A7D7-4EBF88083A1D}" destId="{286ECAA7-62DA-2F43-8DEC-4FB50B0B7275}" srcOrd="2" destOrd="0" presId="urn:microsoft.com/office/officeart/2005/8/layout/StepDownProcess"/>
    <dgm:cxn modelId="{0A1B2FE7-EFD0-2C4F-8B31-B4EC8B1B2DBE}" type="presParOf" srcId="{2978D704-15D7-794A-B046-9B3E56741611}" destId="{500DCF43-66E6-5D42-A5D1-C362FEFBAFF2}" srcOrd="1" destOrd="0" presId="urn:microsoft.com/office/officeart/2005/8/layout/StepDownProcess"/>
    <dgm:cxn modelId="{2A8302A4-5A1A-3449-BA80-5D166316CA01}" type="presParOf" srcId="{2978D704-15D7-794A-B046-9B3E56741611}" destId="{DC717B7F-C87A-C540-A47C-BF471F84058A}" srcOrd="2" destOrd="0" presId="urn:microsoft.com/office/officeart/2005/8/layout/StepDownProcess"/>
    <dgm:cxn modelId="{DE1A3300-184F-DD49-ACD1-615A46D3B800}" type="presParOf" srcId="{DC717B7F-C87A-C540-A47C-BF471F84058A}" destId="{70475B68-05D5-8A45-A24E-61B7A93F6C3A}" srcOrd="0" destOrd="0" presId="urn:microsoft.com/office/officeart/2005/8/layout/StepDownProcess"/>
    <dgm:cxn modelId="{9510CE52-0B9A-BD45-B727-25FC2A20BAC3}" type="presParOf" srcId="{DC717B7F-C87A-C540-A47C-BF471F84058A}" destId="{C7EE5255-BF9E-6046-9EFA-CF71B2BE45EA}" srcOrd="1" destOrd="0" presId="urn:microsoft.com/office/officeart/2005/8/layout/StepDownProcess"/>
    <dgm:cxn modelId="{9AA71A84-DF51-7B46-A2B1-58B1E9734659}" type="presParOf" srcId="{DC717B7F-C87A-C540-A47C-BF471F84058A}" destId="{03037D7F-A88B-D24F-A876-532BC76419F5}" srcOrd="2" destOrd="0" presId="urn:microsoft.com/office/officeart/2005/8/layout/StepDownProcess"/>
    <dgm:cxn modelId="{A830663B-70C1-044D-BAD3-B9C4D3B00641}" type="presParOf" srcId="{2978D704-15D7-794A-B046-9B3E56741611}" destId="{C393E5D8-8D51-1C4B-B2ED-7C9809960DFD}" srcOrd="3" destOrd="0" presId="urn:microsoft.com/office/officeart/2005/8/layout/StepDownProcess"/>
    <dgm:cxn modelId="{50E6F74E-1D8C-D540-B1B2-7A057A22E915}" type="presParOf" srcId="{2978D704-15D7-794A-B046-9B3E56741611}" destId="{9F2FE8A7-8BB2-5348-9426-EE6828B1FBD9}" srcOrd="4" destOrd="0" presId="urn:microsoft.com/office/officeart/2005/8/layout/StepDownProcess"/>
    <dgm:cxn modelId="{1439837A-5FED-A147-9D08-D3B2B00175C2}" type="presParOf" srcId="{9F2FE8A7-8BB2-5348-9426-EE6828B1FBD9}" destId="{FC099311-16CC-E947-AE83-8E89BB2C0BCC}" srcOrd="0" destOrd="0" presId="urn:microsoft.com/office/officeart/2005/8/layout/StepDownProcess"/>
    <dgm:cxn modelId="{D38961FC-CAD2-3B49-AACB-28F09295EABE}" type="presParOf" srcId="{9F2FE8A7-8BB2-5348-9426-EE6828B1FBD9}" destId="{27032198-AFF5-E145-B278-D8C17CF013AF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C7AB6B2-F9C4-064C-9788-66F1939B7203}" type="doc">
      <dgm:prSet loTypeId="urn:microsoft.com/office/officeart/2005/8/layout/arrow4" loCatId="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0DCD500F-0309-D744-827F-E46FC85BFEEF}">
      <dgm:prSet phldrT="[Text]"/>
      <dgm:spPr/>
      <dgm:t>
        <a:bodyPr/>
        <a:lstStyle/>
        <a:p>
          <a:pPr algn="ctr"/>
          <a:r>
            <a:rPr lang="en-US" dirty="0"/>
            <a:t>Original: sweeter, texture, body, fluffy, moist, light, flaky</a:t>
          </a:r>
        </a:p>
      </dgm:t>
    </dgm:pt>
    <dgm:pt modelId="{0E3B377C-6658-8540-83AF-11B1C0EDC0F7}" type="parTrans" cxnId="{98134B24-85E0-D04D-AD59-8ECC6F88A108}">
      <dgm:prSet/>
      <dgm:spPr/>
      <dgm:t>
        <a:bodyPr/>
        <a:lstStyle/>
        <a:p>
          <a:endParaRPr lang="en-US"/>
        </a:p>
      </dgm:t>
    </dgm:pt>
    <dgm:pt modelId="{549D67FA-8393-D74E-9B63-EFB998E0810C}" type="sibTrans" cxnId="{98134B24-85E0-D04D-AD59-8ECC6F88A108}">
      <dgm:prSet/>
      <dgm:spPr/>
      <dgm:t>
        <a:bodyPr/>
        <a:lstStyle/>
        <a:p>
          <a:endParaRPr lang="en-US"/>
        </a:p>
      </dgm:t>
    </dgm:pt>
    <dgm:pt modelId="{3AA92C71-34CC-D549-A69C-2D2D73084D27}">
      <dgm:prSet phldrT="[Text]"/>
      <dgm:spPr/>
      <dgm:t>
        <a:bodyPr/>
        <a:lstStyle/>
        <a:p>
          <a:pPr algn="ctr"/>
          <a:r>
            <a:rPr lang="en-US" dirty="0"/>
            <a:t>Modified: bland, bitter, earthy, dense, heavy, little flavor</a:t>
          </a:r>
        </a:p>
      </dgm:t>
    </dgm:pt>
    <dgm:pt modelId="{5253942D-A58B-FC4B-9E81-64E4A9E61CCD}" type="parTrans" cxnId="{CAE58ADC-797F-5F42-B140-BF75D1A0FAE3}">
      <dgm:prSet/>
      <dgm:spPr/>
      <dgm:t>
        <a:bodyPr/>
        <a:lstStyle/>
        <a:p>
          <a:endParaRPr lang="en-US"/>
        </a:p>
      </dgm:t>
    </dgm:pt>
    <dgm:pt modelId="{851D800E-80A7-C749-9796-68A78BCE038F}" type="sibTrans" cxnId="{CAE58ADC-797F-5F42-B140-BF75D1A0FAE3}">
      <dgm:prSet/>
      <dgm:spPr/>
      <dgm:t>
        <a:bodyPr/>
        <a:lstStyle/>
        <a:p>
          <a:endParaRPr lang="en-US"/>
        </a:p>
      </dgm:t>
    </dgm:pt>
    <dgm:pt modelId="{DBFF91F4-AA50-0446-A086-652EEEDB001A}" type="pres">
      <dgm:prSet presAssocID="{1C7AB6B2-F9C4-064C-9788-66F1939B7203}" presName="compositeShape" presStyleCnt="0">
        <dgm:presLayoutVars>
          <dgm:chMax val="2"/>
          <dgm:dir/>
          <dgm:resizeHandles val="exact"/>
        </dgm:presLayoutVars>
      </dgm:prSet>
      <dgm:spPr/>
    </dgm:pt>
    <dgm:pt modelId="{69B64E64-4816-7D49-B649-4FA7FF9F9A4D}" type="pres">
      <dgm:prSet presAssocID="{0DCD500F-0309-D744-827F-E46FC85BFEEF}" presName="upArrow" presStyleLbl="node1" presStyleIdx="0" presStyleCnt="2"/>
      <dgm:spPr/>
    </dgm:pt>
    <dgm:pt modelId="{962BCA9F-7DC9-1D48-9C75-D65682B886D1}" type="pres">
      <dgm:prSet presAssocID="{0DCD500F-0309-D744-827F-E46FC85BFEEF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26263AA7-5977-3547-BEE1-13F042578F0A}" type="pres">
      <dgm:prSet presAssocID="{3AA92C71-34CC-D549-A69C-2D2D73084D27}" presName="downArrow" presStyleLbl="node1" presStyleIdx="1" presStyleCnt="2"/>
      <dgm:spPr/>
    </dgm:pt>
    <dgm:pt modelId="{2FAD44F5-6598-4B4B-92E5-7F4222DE5684}" type="pres">
      <dgm:prSet presAssocID="{3AA92C71-34CC-D549-A69C-2D2D73084D27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4D7CB40F-380D-784A-9488-9A97F2E184BC}" type="presOf" srcId="{3AA92C71-34CC-D549-A69C-2D2D73084D27}" destId="{2FAD44F5-6598-4B4B-92E5-7F4222DE5684}" srcOrd="0" destOrd="0" presId="urn:microsoft.com/office/officeart/2005/8/layout/arrow4"/>
    <dgm:cxn modelId="{98134B24-85E0-D04D-AD59-8ECC6F88A108}" srcId="{1C7AB6B2-F9C4-064C-9788-66F1939B7203}" destId="{0DCD500F-0309-D744-827F-E46FC85BFEEF}" srcOrd="0" destOrd="0" parTransId="{0E3B377C-6658-8540-83AF-11B1C0EDC0F7}" sibTransId="{549D67FA-8393-D74E-9B63-EFB998E0810C}"/>
    <dgm:cxn modelId="{5216D15F-1099-2640-ADDB-821153089FF9}" type="presOf" srcId="{0DCD500F-0309-D744-827F-E46FC85BFEEF}" destId="{962BCA9F-7DC9-1D48-9C75-D65682B886D1}" srcOrd="0" destOrd="0" presId="urn:microsoft.com/office/officeart/2005/8/layout/arrow4"/>
    <dgm:cxn modelId="{A708A8CD-AA47-BF43-BD58-F97B6E4FB31B}" type="presOf" srcId="{1C7AB6B2-F9C4-064C-9788-66F1939B7203}" destId="{DBFF91F4-AA50-0446-A086-652EEEDB001A}" srcOrd="0" destOrd="0" presId="urn:microsoft.com/office/officeart/2005/8/layout/arrow4"/>
    <dgm:cxn modelId="{CAE58ADC-797F-5F42-B140-BF75D1A0FAE3}" srcId="{1C7AB6B2-F9C4-064C-9788-66F1939B7203}" destId="{3AA92C71-34CC-D549-A69C-2D2D73084D27}" srcOrd="1" destOrd="0" parTransId="{5253942D-A58B-FC4B-9E81-64E4A9E61CCD}" sibTransId="{851D800E-80A7-C749-9796-68A78BCE038F}"/>
    <dgm:cxn modelId="{57823D22-E270-F64F-A789-BC9ABC4A3CA9}" type="presParOf" srcId="{DBFF91F4-AA50-0446-A086-652EEEDB001A}" destId="{69B64E64-4816-7D49-B649-4FA7FF9F9A4D}" srcOrd="0" destOrd="0" presId="urn:microsoft.com/office/officeart/2005/8/layout/arrow4"/>
    <dgm:cxn modelId="{C50673D9-3580-8C4E-8E87-FDFA0E4F5E66}" type="presParOf" srcId="{DBFF91F4-AA50-0446-A086-652EEEDB001A}" destId="{962BCA9F-7DC9-1D48-9C75-D65682B886D1}" srcOrd="1" destOrd="0" presId="urn:microsoft.com/office/officeart/2005/8/layout/arrow4"/>
    <dgm:cxn modelId="{E14BA6CA-87CE-B349-995E-1FBB145213A3}" type="presParOf" srcId="{DBFF91F4-AA50-0446-A086-652EEEDB001A}" destId="{26263AA7-5977-3547-BEE1-13F042578F0A}" srcOrd="2" destOrd="0" presId="urn:microsoft.com/office/officeart/2005/8/layout/arrow4"/>
    <dgm:cxn modelId="{BA29D746-A153-F440-B709-454C545D6A19}" type="presParOf" srcId="{DBFF91F4-AA50-0446-A086-652EEEDB001A}" destId="{2FAD44F5-6598-4B4B-92E5-7F4222DE5684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EFEC8F1-C881-46ED-AE19-4ED435ED0E21}" type="doc">
      <dgm:prSet loTypeId="urn:microsoft.com/office/officeart/2016/7/layout/VerticalDownArrowProcess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FF502C9-1896-4FBA-888E-776462FA1DB9}">
      <dgm:prSet custT="1"/>
      <dgm:spPr/>
      <dgm:t>
        <a:bodyPr/>
        <a:lstStyle/>
        <a:p>
          <a:r>
            <a:rPr lang="en-US" sz="1600" b="1" dirty="0"/>
            <a:t>Limit</a:t>
          </a:r>
        </a:p>
      </dgm:t>
    </dgm:pt>
    <dgm:pt modelId="{0FE45102-2B6F-4FFD-901D-D682E734864A}" type="parTrans" cxnId="{2E6176CC-38A1-48A3-851E-7155749FB9E4}">
      <dgm:prSet/>
      <dgm:spPr/>
      <dgm:t>
        <a:bodyPr/>
        <a:lstStyle/>
        <a:p>
          <a:endParaRPr lang="en-US"/>
        </a:p>
      </dgm:t>
    </dgm:pt>
    <dgm:pt modelId="{09CD5FA6-8E30-48A9-BCBB-01AE4BC1C061}" type="sibTrans" cxnId="{2E6176CC-38A1-48A3-851E-7155749FB9E4}">
      <dgm:prSet/>
      <dgm:spPr/>
      <dgm:t>
        <a:bodyPr/>
        <a:lstStyle/>
        <a:p>
          <a:endParaRPr lang="en-US"/>
        </a:p>
      </dgm:t>
    </dgm:pt>
    <dgm:pt modelId="{6E3BB609-65DD-44D3-907C-AF39AF0C85CE}">
      <dgm:prSet custT="1"/>
      <dgm:spPr/>
      <dgm:t>
        <a:bodyPr/>
        <a:lstStyle/>
        <a:p>
          <a:r>
            <a:rPr lang="en-US" sz="1100" dirty="0"/>
            <a:t> </a:t>
          </a:r>
          <a:r>
            <a:rPr lang="en-US" sz="1400" dirty="0"/>
            <a:t>Limit snack and sweets</a:t>
          </a:r>
        </a:p>
      </dgm:t>
    </dgm:pt>
    <dgm:pt modelId="{50D1C618-61AF-4936-81F1-C14EF464C9FC}" type="parTrans" cxnId="{8C36B260-2FA8-4E87-991F-E05D24A6157B}">
      <dgm:prSet/>
      <dgm:spPr/>
      <dgm:t>
        <a:bodyPr/>
        <a:lstStyle/>
        <a:p>
          <a:endParaRPr lang="en-US"/>
        </a:p>
      </dgm:t>
    </dgm:pt>
    <dgm:pt modelId="{1EE69795-9E71-46B6-A112-68465465D43A}" type="sibTrans" cxnId="{8C36B260-2FA8-4E87-991F-E05D24A6157B}">
      <dgm:prSet/>
      <dgm:spPr/>
      <dgm:t>
        <a:bodyPr/>
        <a:lstStyle/>
        <a:p>
          <a:endParaRPr lang="en-US"/>
        </a:p>
      </dgm:t>
    </dgm:pt>
    <dgm:pt modelId="{8C0E4914-89EE-437A-A088-588DA093D01A}">
      <dgm:prSet custT="1"/>
      <dgm:spPr/>
      <dgm:t>
        <a:bodyPr/>
        <a:lstStyle/>
        <a:p>
          <a:r>
            <a:rPr lang="en-US" sz="1600" b="1" dirty="0"/>
            <a:t>Increase</a:t>
          </a:r>
        </a:p>
      </dgm:t>
    </dgm:pt>
    <dgm:pt modelId="{72D35FA8-F05B-4176-9B6D-20CB7E60F15E}" type="parTrans" cxnId="{F47C2AD5-735B-4BEE-8AC2-963260186678}">
      <dgm:prSet/>
      <dgm:spPr/>
      <dgm:t>
        <a:bodyPr/>
        <a:lstStyle/>
        <a:p>
          <a:endParaRPr lang="en-US"/>
        </a:p>
      </dgm:t>
    </dgm:pt>
    <dgm:pt modelId="{D277BE53-8163-4AEB-8368-B302C9C980CF}" type="sibTrans" cxnId="{F47C2AD5-735B-4BEE-8AC2-963260186678}">
      <dgm:prSet/>
      <dgm:spPr/>
      <dgm:t>
        <a:bodyPr/>
        <a:lstStyle/>
        <a:p>
          <a:endParaRPr lang="en-US"/>
        </a:p>
      </dgm:t>
    </dgm:pt>
    <dgm:pt modelId="{28BB1875-087D-4F89-BB50-8F48961EDB22}">
      <dgm:prSet custT="1"/>
      <dgm:spPr/>
      <dgm:t>
        <a:bodyPr/>
        <a:lstStyle/>
        <a:p>
          <a:r>
            <a:rPr lang="en-US" sz="1400" dirty="0"/>
            <a:t>Increase nutrient dense foods</a:t>
          </a:r>
        </a:p>
      </dgm:t>
    </dgm:pt>
    <dgm:pt modelId="{D6A4B613-2605-499E-AB3F-8EB22B960667}" type="parTrans" cxnId="{612382BF-2F43-4211-8199-6A0095191C5F}">
      <dgm:prSet/>
      <dgm:spPr/>
      <dgm:t>
        <a:bodyPr/>
        <a:lstStyle/>
        <a:p>
          <a:endParaRPr lang="en-US"/>
        </a:p>
      </dgm:t>
    </dgm:pt>
    <dgm:pt modelId="{BC32CA1F-766E-4F13-B289-8E48017D8A17}" type="sibTrans" cxnId="{612382BF-2F43-4211-8199-6A0095191C5F}">
      <dgm:prSet/>
      <dgm:spPr/>
      <dgm:t>
        <a:bodyPr/>
        <a:lstStyle/>
        <a:p>
          <a:endParaRPr lang="en-US"/>
        </a:p>
      </dgm:t>
    </dgm:pt>
    <dgm:pt modelId="{26F0D090-57CC-4937-9489-7A4E1424558A}">
      <dgm:prSet custT="1"/>
      <dgm:spPr/>
      <dgm:t>
        <a:bodyPr/>
        <a:lstStyle/>
        <a:p>
          <a:r>
            <a:rPr lang="en-US" sz="1600" b="1" dirty="0"/>
            <a:t>Consume</a:t>
          </a:r>
        </a:p>
      </dgm:t>
    </dgm:pt>
    <dgm:pt modelId="{E21ECAC3-2484-4E94-A7FC-E40762E54C85}" type="parTrans" cxnId="{76198C4E-4F30-4074-8715-6CD905625DBD}">
      <dgm:prSet/>
      <dgm:spPr/>
      <dgm:t>
        <a:bodyPr/>
        <a:lstStyle/>
        <a:p>
          <a:endParaRPr lang="en-US"/>
        </a:p>
      </dgm:t>
    </dgm:pt>
    <dgm:pt modelId="{5212F0FA-32DB-4A18-8B79-E92691F62AF6}" type="sibTrans" cxnId="{76198C4E-4F30-4074-8715-6CD905625DBD}">
      <dgm:prSet/>
      <dgm:spPr/>
      <dgm:t>
        <a:bodyPr/>
        <a:lstStyle/>
        <a:p>
          <a:endParaRPr lang="en-US"/>
        </a:p>
      </dgm:t>
    </dgm:pt>
    <dgm:pt modelId="{B25747FB-16FD-43C4-970D-3C408618CC86}">
      <dgm:prSet custT="1"/>
      <dgm:spPr/>
      <dgm:t>
        <a:bodyPr/>
        <a:lstStyle/>
        <a:p>
          <a:r>
            <a:rPr lang="en-US" sz="1400" dirty="0"/>
            <a:t>Consume smaller portions of foods and beverages that contain higher sugars</a:t>
          </a:r>
        </a:p>
      </dgm:t>
    </dgm:pt>
    <dgm:pt modelId="{F746A746-4B94-4087-87FC-4956CF153A40}" type="parTrans" cxnId="{AFD9FDAF-4C90-4449-ACBB-F8FBE928E27C}">
      <dgm:prSet/>
      <dgm:spPr/>
      <dgm:t>
        <a:bodyPr/>
        <a:lstStyle/>
        <a:p>
          <a:endParaRPr lang="en-US"/>
        </a:p>
      </dgm:t>
    </dgm:pt>
    <dgm:pt modelId="{3F7BB3D7-F40E-4BF8-B815-54779309EC0B}" type="sibTrans" cxnId="{AFD9FDAF-4C90-4449-ACBB-F8FBE928E27C}">
      <dgm:prSet/>
      <dgm:spPr/>
      <dgm:t>
        <a:bodyPr/>
        <a:lstStyle/>
        <a:p>
          <a:endParaRPr lang="en-US"/>
        </a:p>
      </dgm:t>
    </dgm:pt>
    <dgm:pt modelId="{C03B6A1F-2D36-4C99-BF54-F8C504C3E469}">
      <dgm:prSet custT="1"/>
      <dgm:spPr/>
      <dgm:t>
        <a:bodyPr/>
        <a:lstStyle/>
        <a:p>
          <a:r>
            <a:rPr lang="en-US" sz="1600" b="1" dirty="0"/>
            <a:t>Try</a:t>
          </a:r>
        </a:p>
      </dgm:t>
    </dgm:pt>
    <dgm:pt modelId="{2BB82A04-148E-43F8-92D5-1A01B38E6289}" type="parTrans" cxnId="{16DBFA5A-4560-44C0-B990-6520D2BA5CA0}">
      <dgm:prSet/>
      <dgm:spPr/>
      <dgm:t>
        <a:bodyPr/>
        <a:lstStyle/>
        <a:p>
          <a:endParaRPr lang="en-US"/>
        </a:p>
      </dgm:t>
    </dgm:pt>
    <dgm:pt modelId="{80B899CC-3704-42E5-BA05-E7FA34E561A3}" type="sibTrans" cxnId="{16DBFA5A-4560-44C0-B990-6520D2BA5CA0}">
      <dgm:prSet/>
      <dgm:spPr/>
      <dgm:t>
        <a:bodyPr/>
        <a:lstStyle/>
        <a:p>
          <a:endParaRPr lang="en-US"/>
        </a:p>
      </dgm:t>
    </dgm:pt>
    <dgm:pt modelId="{73CBD4FC-0279-47BE-9E3F-721C89931815}">
      <dgm:prSet custT="1"/>
      <dgm:spPr/>
      <dgm:t>
        <a:bodyPr/>
        <a:lstStyle/>
        <a:p>
          <a:r>
            <a:rPr lang="en-US" sz="1400" dirty="0"/>
            <a:t>Try unsweetened or no sugar added versions</a:t>
          </a:r>
        </a:p>
      </dgm:t>
    </dgm:pt>
    <dgm:pt modelId="{828F08DF-DE7F-4455-ABB8-CDD7E57139E9}" type="parTrans" cxnId="{9C284676-FED0-46F3-9ABD-91F6C02D55A3}">
      <dgm:prSet/>
      <dgm:spPr/>
      <dgm:t>
        <a:bodyPr/>
        <a:lstStyle/>
        <a:p>
          <a:endParaRPr lang="en-US"/>
        </a:p>
      </dgm:t>
    </dgm:pt>
    <dgm:pt modelId="{98BF51C4-B257-4EF9-9F7F-E4658BD49E39}" type="sibTrans" cxnId="{9C284676-FED0-46F3-9ABD-91F6C02D55A3}">
      <dgm:prSet/>
      <dgm:spPr/>
      <dgm:t>
        <a:bodyPr/>
        <a:lstStyle/>
        <a:p>
          <a:endParaRPr lang="en-US"/>
        </a:p>
      </dgm:t>
    </dgm:pt>
    <dgm:pt modelId="{FF7C7A18-192F-49E2-8FD6-39B94E2C381D}">
      <dgm:prSet custT="1"/>
      <dgm:spPr/>
      <dgm:t>
        <a:bodyPr/>
        <a:lstStyle/>
        <a:p>
          <a:r>
            <a:rPr lang="en-US" sz="1600" b="1" dirty="0"/>
            <a:t>Use</a:t>
          </a:r>
        </a:p>
      </dgm:t>
    </dgm:pt>
    <dgm:pt modelId="{3D7EE705-5536-409A-A96F-D3B99AB526AD}" type="parTrans" cxnId="{4EDAC33C-DDF6-4DBD-8143-B9D209B36583}">
      <dgm:prSet/>
      <dgm:spPr/>
      <dgm:t>
        <a:bodyPr/>
        <a:lstStyle/>
        <a:p>
          <a:endParaRPr lang="en-US"/>
        </a:p>
      </dgm:t>
    </dgm:pt>
    <dgm:pt modelId="{5381BDDB-3D1F-4B76-B4E8-CD4E3F7EA3A5}" type="sibTrans" cxnId="{4EDAC33C-DDF6-4DBD-8143-B9D209B36583}">
      <dgm:prSet/>
      <dgm:spPr/>
      <dgm:t>
        <a:bodyPr/>
        <a:lstStyle/>
        <a:p>
          <a:endParaRPr lang="en-US"/>
        </a:p>
      </dgm:t>
    </dgm:pt>
    <dgm:pt modelId="{A1AF4CAC-C3B7-490F-AA9A-CE7A7FB1B6B6}">
      <dgm:prSet custT="1"/>
      <dgm:spPr/>
      <dgm:t>
        <a:bodyPr/>
        <a:lstStyle/>
        <a:p>
          <a:r>
            <a:rPr lang="en-US" sz="1400" dirty="0"/>
            <a:t>Use spices such as cinnamon, nutmeg, allspice to enhance the sweetness of food</a:t>
          </a:r>
        </a:p>
      </dgm:t>
    </dgm:pt>
    <dgm:pt modelId="{1021EADB-26C5-49D4-A977-48E75C6E8D6A}" type="parTrans" cxnId="{3CF7044C-1772-4927-B9F7-79708A543918}">
      <dgm:prSet/>
      <dgm:spPr/>
      <dgm:t>
        <a:bodyPr/>
        <a:lstStyle/>
        <a:p>
          <a:endParaRPr lang="en-US"/>
        </a:p>
      </dgm:t>
    </dgm:pt>
    <dgm:pt modelId="{FDFD9E6E-E1B7-4E5E-9995-C9A3624896DD}" type="sibTrans" cxnId="{3CF7044C-1772-4927-B9F7-79708A543918}">
      <dgm:prSet/>
      <dgm:spPr/>
      <dgm:t>
        <a:bodyPr/>
        <a:lstStyle/>
        <a:p>
          <a:endParaRPr lang="en-US"/>
        </a:p>
      </dgm:t>
    </dgm:pt>
    <dgm:pt modelId="{22A15121-3ECC-4404-BDA6-8AD4D501D162}">
      <dgm:prSet custT="1"/>
      <dgm:spPr/>
      <dgm:t>
        <a:bodyPr/>
        <a:lstStyle/>
        <a:p>
          <a:r>
            <a:rPr lang="en-US" sz="1600" b="1" dirty="0"/>
            <a:t>Avoid</a:t>
          </a:r>
        </a:p>
      </dgm:t>
    </dgm:pt>
    <dgm:pt modelId="{A7B5B529-40BF-4425-B87D-019DF4BBA252}" type="parTrans" cxnId="{EED36655-04C0-4F93-896E-2F76FAA10A18}">
      <dgm:prSet/>
      <dgm:spPr/>
      <dgm:t>
        <a:bodyPr/>
        <a:lstStyle/>
        <a:p>
          <a:endParaRPr lang="en-US"/>
        </a:p>
      </dgm:t>
    </dgm:pt>
    <dgm:pt modelId="{F9F084EA-DF77-4C34-9507-912EEBB92656}" type="sibTrans" cxnId="{EED36655-04C0-4F93-896E-2F76FAA10A18}">
      <dgm:prSet/>
      <dgm:spPr/>
      <dgm:t>
        <a:bodyPr/>
        <a:lstStyle/>
        <a:p>
          <a:endParaRPr lang="en-US"/>
        </a:p>
      </dgm:t>
    </dgm:pt>
    <dgm:pt modelId="{AE2B1D2E-5EF5-4F3B-9DE8-F821D6D44BD8}">
      <dgm:prSet custT="1"/>
      <dgm:spPr/>
      <dgm:t>
        <a:bodyPr/>
        <a:lstStyle/>
        <a:p>
          <a:r>
            <a:rPr lang="en-US" sz="1400" dirty="0"/>
            <a:t>Avoid added sugars on the ingredient list</a:t>
          </a:r>
        </a:p>
      </dgm:t>
    </dgm:pt>
    <dgm:pt modelId="{F1C19D46-787D-4B38-B016-36D414246E67}" type="parTrans" cxnId="{5D69F6F0-F262-446C-BABB-3669E525A9A5}">
      <dgm:prSet/>
      <dgm:spPr/>
      <dgm:t>
        <a:bodyPr/>
        <a:lstStyle/>
        <a:p>
          <a:endParaRPr lang="en-US"/>
        </a:p>
      </dgm:t>
    </dgm:pt>
    <dgm:pt modelId="{4A6F7072-F245-4FBC-8EC9-64285C9E044D}" type="sibTrans" cxnId="{5D69F6F0-F262-446C-BABB-3669E525A9A5}">
      <dgm:prSet/>
      <dgm:spPr/>
      <dgm:t>
        <a:bodyPr/>
        <a:lstStyle/>
        <a:p>
          <a:endParaRPr lang="en-US"/>
        </a:p>
      </dgm:t>
    </dgm:pt>
    <dgm:pt modelId="{4599BEB7-1467-42FE-BE19-D167F8DA7A5D}">
      <dgm:prSet custT="1"/>
      <dgm:spPr/>
      <dgm:t>
        <a:bodyPr/>
        <a:lstStyle/>
        <a:p>
          <a:r>
            <a:rPr lang="en-US" sz="1600" b="1" dirty="0"/>
            <a:t>Switch</a:t>
          </a:r>
        </a:p>
      </dgm:t>
    </dgm:pt>
    <dgm:pt modelId="{2C319D01-8817-45B6-8CDF-E6E0366145E6}" type="parTrans" cxnId="{5DEA097C-635F-4917-83C8-CA36BB60AEDC}">
      <dgm:prSet/>
      <dgm:spPr/>
      <dgm:t>
        <a:bodyPr/>
        <a:lstStyle/>
        <a:p>
          <a:endParaRPr lang="en-US"/>
        </a:p>
      </dgm:t>
    </dgm:pt>
    <dgm:pt modelId="{5B2523AE-33F8-4F3E-8FA5-A6EDDFDCA8AC}" type="sibTrans" cxnId="{5DEA097C-635F-4917-83C8-CA36BB60AEDC}">
      <dgm:prSet/>
      <dgm:spPr/>
      <dgm:t>
        <a:bodyPr/>
        <a:lstStyle/>
        <a:p>
          <a:endParaRPr lang="en-US"/>
        </a:p>
      </dgm:t>
    </dgm:pt>
    <dgm:pt modelId="{CD443513-1999-4154-AF80-A70ECF47616D}">
      <dgm:prSet custT="1"/>
      <dgm:spPr/>
      <dgm:t>
        <a:bodyPr/>
        <a:lstStyle/>
        <a:p>
          <a:r>
            <a:rPr lang="en-US" sz="1400" dirty="0"/>
            <a:t>Switch from refined to whole grain versions of foods like pastas, cereals, and breads</a:t>
          </a:r>
        </a:p>
      </dgm:t>
    </dgm:pt>
    <dgm:pt modelId="{1BBDDB10-D31A-40E6-8F9A-652AB1ABE79A}" type="parTrans" cxnId="{2EE6F444-61A6-4263-A349-E402FC534424}">
      <dgm:prSet/>
      <dgm:spPr/>
      <dgm:t>
        <a:bodyPr/>
        <a:lstStyle/>
        <a:p>
          <a:endParaRPr lang="en-US"/>
        </a:p>
      </dgm:t>
    </dgm:pt>
    <dgm:pt modelId="{44D1D77A-9514-4BEE-9082-9FBD43661C69}" type="sibTrans" cxnId="{2EE6F444-61A6-4263-A349-E402FC534424}">
      <dgm:prSet/>
      <dgm:spPr/>
      <dgm:t>
        <a:bodyPr/>
        <a:lstStyle/>
        <a:p>
          <a:endParaRPr lang="en-US"/>
        </a:p>
      </dgm:t>
    </dgm:pt>
    <dgm:pt modelId="{CAD06A0F-DFB4-4FCE-98BA-B866B0616737}">
      <dgm:prSet custT="1"/>
      <dgm:spPr/>
      <dgm:t>
        <a:bodyPr/>
        <a:lstStyle/>
        <a:p>
          <a:r>
            <a:rPr lang="en-US" sz="1600" b="1" dirty="0"/>
            <a:t>Reduce</a:t>
          </a:r>
        </a:p>
      </dgm:t>
    </dgm:pt>
    <dgm:pt modelId="{2E40D411-B164-4A0C-BCF7-0AEC6E50819D}" type="parTrans" cxnId="{02359774-6099-4242-BC1C-FA4E525EE425}">
      <dgm:prSet/>
      <dgm:spPr/>
      <dgm:t>
        <a:bodyPr/>
        <a:lstStyle/>
        <a:p>
          <a:endParaRPr lang="en-US"/>
        </a:p>
      </dgm:t>
    </dgm:pt>
    <dgm:pt modelId="{4FAF9C18-AA8E-4645-B50A-258BE41B6026}" type="sibTrans" cxnId="{02359774-6099-4242-BC1C-FA4E525EE425}">
      <dgm:prSet/>
      <dgm:spPr/>
      <dgm:t>
        <a:bodyPr/>
        <a:lstStyle/>
        <a:p>
          <a:endParaRPr lang="en-US"/>
        </a:p>
      </dgm:t>
    </dgm:pt>
    <dgm:pt modelId="{44456195-9F01-4B3E-A668-554D631084A0}">
      <dgm:prSet custT="1"/>
      <dgm:spPr/>
      <dgm:t>
        <a:bodyPr/>
        <a:lstStyle/>
        <a:p>
          <a:r>
            <a:rPr lang="en-US" sz="1400" dirty="0"/>
            <a:t>Reduce the amount of sugar to be around 1/3 to 1/2</a:t>
          </a:r>
        </a:p>
      </dgm:t>
    </dgm:pt>
    <dgm:pt modelId="{B3A3FA83-FE36-4A64-9F39-FD3F44FF5370}" type="parTrans" cxnId="{2D8DA541-89F3-4C00-9C77-5E97A5E1DE71}">
      <dgm:prSet/>
      <dgm:spPr/>
      <dgm:t>
        <a:bodyPr/>
        <a:lstStyle/>
        <a:p>
          <a:endParaRPr lang="en-US"/>
        </a:p>
      </dgm:t>
    </dgm:pt>
    <dgm:pt modelId="{D366174B-A81D-49C7-9533-9704A7C26963}" type="sibTrans" cxnId="{2D8DA541-89F3-4C00-9C77-5E97A5E1DE71}">
      <dgm:prSet/>
      <dgm:spPr/>
      <dgm:t>
        <a:bodyPr/>
        <a:lstStyle/>
        <a:p>
          <a:endParaRPr lang="en-US"/>
        </a:p>
      </dgm:t>
    </dgm:pt>
    <dgm:pt modelId="{87FBA5F6-4112-4684-AA93-CAA26E6D7936}">
      <dgm:prSet custT="1"/>
      <dgm:spPr/>
      <dgm:t>
        <a:bodyPr/>
        <a:lstStyle/>
        <a:p>
          <a:r>
            <a:rPr lang="en-US" sz="1600" b="1" dirty="0"/>
            <a:t>Increase</a:t>
          </a:r>
        </a:p>
      </dgm:t>
    </dgm:pt>
    <dgm:pt modelId="{336A6381-BEC0-4A7E-A291-E4FA46C5C114}" type="parTrans" cxnId="{F22640FD-92C0-4D77-9725-283C68724F11}">
      <dgm:prSet/>
      <dgm:spPr/>
      <dgm:t>
        <a:bodyPr/>
        <a:lstStyle/>
        <a:p>
          <a:endParaRPr lang="en-US"/>
        </a:p>
      </dgm:t>
    </dgm:pt>
    <dgm:pt modelId="{05D23A30-FCAC-4D14-8D1D-B21C71FC0943}" type="sibTrans" cxnId="{F22640FD-92C0-4D77-9725-283C68724F11}">
      <dgm:prSet/>
      <dgm:spPr/>
      <dgm:t>
        <a:bodyPr/>
        <a:lstStyle/>
        <a:p>
          <a:endParaRPr lang="en-US"/>
        </a:p>
      </dgm:t>
    </dgm:pt>
    <dgm:pt modelId="{F7AABAEF-2B61-4FB9-BC2C-C585850F74DE}">
      <dgm:prSet custT="1"/>
      <dgm:spPr/>
      <dgm:t>
        <a:bodyPr/>
        <a:lstStyle/>
        <a:p>
          <a:r>
            <a:rPr lang="en-US" sz="1400" dirty="0"/>
            <a:t>Increase Dietary Fiber</a:t>
          </a:r>
        </a:p>
      </dgm:t>
    </dgm:pt>
    <dgm:pt modelId="{C77C7CF5-7B80-4673-B9AE-946E4D6EBF19}" type="parTrans" cxnId="{40B21A40-24BC-4BAE-B7E9-6A1AAC9946C4}">
      <dgm:prSet/>
      <dgm:spPr/>
      <dgm:t>
        <a:bodyPr/>
        <a:lstStyle/>
        <a:p>
          <a:endParaRPr lang="en-US"/>
        </a:p>
      </dgm:t>
    </dgm:pt>
    <dgm:pt modelId="{15C1E6B9-84A0-46E7-A015-514CA3784AAA}" type="sibTrans" cxnId="{40B21A40-24BC-4BAE-B7E9-6A1AAC9946C4}">
      <dgm:prSet/>
      <dgm:spPr/>
      <dgm:t>
        <a:bodyPr/>
        <a:lstStyle/>
        <a:p>
          <a:endParaRPr lang="en-US"/>
        </a:p>
      </dgm:t>
    </dgm:pt>
    <dgm:pt modelId="{672382D5-F8B9-4C57-8CD1-53F7EAD167D3}">
      <dgm:prSet custT="1"/>
      <dgm:spPr/>
      <dgm:t>
        <a:bodyPr/>
        <a:lstStyle/>
        <a:p>
          <a:r>
            <a:rPr lang="en-US" sz="1600" b="1" dirty="0"/>
            <a:t>Choose</a:t>
          </a:r>
        </a:p>
      </dgm:t>
    </dgm:pt>
    <dgm:pt modelId="{BFD5A076-0ECC-496C-A571-76BF9E79D9A9}" type="parTrans" cxnId="{5FFD12E9-A320-4CE3-9DB0-B96E98DC3F53}">
      <dgm:prSet/>
      <dgm:spPr/>
      <dgm:t>
        <a:bodyPr/>
        <a:lstStyle/>
        <a:p>
          <a:endParaRPr lang="en-US"/>
        </a:p>
      </dgm:t>
    </dgm:pt>
    <dgm:pt modelId="{4708FDA5-B6B4-4E8F-BC60-95E1E95DFCF2}" type="sibTrans" cxnId="{5FFD12E9-A320-4CE3-9DB0-B96E98DC3F53}">
      <dgm:prSet/>
      <dgm:spPr/>
      <dgm:t>
        <a:bodyPr/>
        <a:lstStyle/>
        <a:p>
          <a:endParaRPr lang="en-US"/>
        </a:p>
      </dgm:t>
    </dgm:pt>
    <dgm:pt modelId="{880BB831-20B3-4081-8A0A-AFF25DEEA544}">
      <dgm:prSet custT="1"/>
      <dgm:spPr/>
      <dgm:t>
        <a:bodyPr/>
        <a:lstStyle/>
        <a:p>
          <a:r>
            <a:rPr lang="en-US" sz="1400" dirty="0"/>
            <a:t>Choose fresh fruits and vegetables, beans, peas, nuts and seeds</a:t>
          </a:r>
        </a:p>
      </dgm:t>
    </dgm:pt>
    <dgm:pt modelId="{DD2EB437-0955-457B-8F09-E2BBF3DC7FD6}" type="parTrans" cxnId="{9F83C82F-A30C-4FDC-AAFD-E7FBCE271DCF}">
      <dgm:prSet/>
      <dgm:spPr/>
      <dgm:t>
        <a:bodyPr/>
        <a:lstStyle/>
        <a:p>
          <a:endParaRPr lang="en-US"/>
        </a:p>
      </dgm:t>
    </dgm:pt>
    <dgm:pt modelId="{F65D7C76-03F2-455A-B063-D120E7B83D6B}" type="sibTrans" cxnId="{9F83C82F-A30C-4FDC-AAFD-E7FBCE271DCF}">
      <dgm:prSet/>
      <dgm:spPr/>
      <dgm:t>
        <a:bodyPr/>
        <a:lstStyle/>
        <a:p>
          <a:endParaRPr lang="en-US"/>
        </a:p>
      </dgm:t>
    </dgm:pt>
    <dgm:pt modelId="{4228D1DD-EF83-BE4E-B40C-83BE7DE8DDC2}" type="pres">
      <dgm:prSet presAssocID="{2EFEC8F1-C881-46ED-AE19-4ED435ED0E21}" presName="Name0" presStyleCnt="0">
        <dgm:presLayoutVars>
          <dgm:dir/>
          <dgm:animLvl val="lvl"/>
          <dgm:resizeHandles val="exact"/>
        </dgm:presLayoutVars>
      </dgm:prSet>
      <dgm:spPr/>
    </dgm:pt>
    <dgm:pt modelId="{8B8C5027-56FA-074F-88F8-DA3F71A91576}" type="pres">
      <dgm:prSet presAssocID="{672382D5-F8B9-4C57-8CD1-53F7EAD167D3}" presName="boxAndChildren" presStyleCnt="0"/>
      <dgm:spPr/>
    </dgm:pt>
    <dgm:pt modelId="{6F8F38A1-E27E-124A-A16B-101ED6C084C0}" type="pres">
      <dgm:prSet presAssocID="{672382D5-F8B9-4C57-8CD1-53F7EAD167D3}" presName="parentTextBox" presStyleLbl="alignNode1" presStyleIdx="0" presStyleCnt="10"/>
      <dgm:spPr/>
    </dgm:pt>
    <dgm:pt modelId="{A291ABB3-5235-E544-A676-7F356359063B}" type="pres">
      <dgm:prSet presAssocID="{672382D5-F8B9-4C57-8CD1-53F7EAD167D3}" presName="descendantBox" presStyleLbl="bgAccFollowNode1" presStyleIdx="0" presStyleCnt="10"/>
      <dgm:spPr/>
    </dgm:pt>
    <dgm:pt modelId="{787B8129-16EC-134B-9EA5-DAA2D80088A6}" type="pres">
      <dgm:prSet presAssocID="{05D23A30-FCAC-4D14-8D1D-B21C71FC0943}" presName="sp" presStyleCnt="0"/>
      <dgm:spPr/>
    </dgm:pt>
    <dgm:pt modelId="{7FD8FA68-EB1F-8A4A-AAEE-9BC7092EBAB2}" type="pres">
      <dgm:prSet presAssocID="{87FBA5F6-4112-4684-AA93-CAA26E6D7936}" presName="arrowAndChildren" presStyleCnt="0"/>
      <dgm:spPr/>
    </dgm:pt>
    <dgm:pt modelId="{4356FA7F-0D7F-9E49-8E2C-8AAAD8A49AF4}" type="pres">
      <dgm:prSet presAssocID="{87FBA5F6-4112-4684-AA93-CAA26E6D7936}" presName="parentTextArrow" presStyleLbl="node1" presStyleIdx="0" presStyleCnt="0"/>
      <dgm:spPr/>
    </dgm:pt>
    <dgm:pt modelId="{FC8D4876-98D7-4A4C-BEEC-68C391C8BDCC}" type="pres">
      <dgm:prSet presAssocID="{87FBA5F6-4112-4684-AA93-CAA26E6D7936}" presName="arrow" presStyleLbl="alignNode1" presStyleIdx="1" presStyleCnt="10"/>
      <dgm:spPr/>
    </dgm:pt>
    <dgm:pt modelId="{528A0F34-FAEB-564E-A277-02CCB4C31817}" type="pres">
      <dgm:prSet presAssocID="{87FBA5F6-4112-4684-AA93-CAA26E6D7936}" presName="descendantArrow" presStyleLbl="bgAccFollowNode1" presStyleIdx="1" presStyleCnt="10"/>
      <dgm:spPr/>
    </dgm:pt>
    <dgm:pt modelId="{D49216A5-5E4A-9446-8C16-11BF8BACA5D0}" type="pres">
      <dgm:prSet presAssocID="{4FAF9C18-AA8E-4645-B50A-258BE41B6026}" presName="sp" presStyleCnt="0"/>
      <dgm:spPr/>
    </dgm:pt>
    <dgm:pt modelId="{C079E171-A3DD-D84D-A28A-D420FA02DC4C}" type="pres">
      <dgm:prSet presAssocID="{CAD06A0F-DFB4-4FCE-98BA-B866B0616737}" presName="arrowAndChildren" presStyleCnt="0"/>
      <dgm:spPr/>
    </dgm:pt>
    <dgm:pt modelId="{611F1193-F5B1-9C4F-B219-4A340D2A78DE}" type="pres">
      <dgm:prSet presAssocID="{CAD06A0F-DFB4-4FCE-98BA-B866B0616737}" presName="parentTextArrow" presStyleLbl="node1" presStyleIdx="0" presStyleCnt="0"/>
      <dgm:spPr/>
    </dgm:pt>
    <dgm:pt modelId="{7D48079C-9C26-2647-AA12-2F30AFBB7275}" type="pres">
      <dgm:prSet presAssocID="{CAD06A0F-DFB4-4FCE-98BA-B866B0616737}" presName="arrow" presStyleLbl="alignNode1" presStyleIdx="2" presStyleCnt="10"/>
      <dgm:spPr/>
    </dgm:pt>
    <dgm:pt modelId="{1ED5BEA9-68E8-234F-AC27-53D37A937FC8}" type="pres">
      <dgm:prSet presAssocID="{CAD06A0F-DFB4-4FCE-98BA-B866B0616737}" presName="descendantArrow" presStyleLbl="bgAccFollowNode1" presStyleIdx="2" presStyleCnt="10"/>
      <dgm:spPr/>
    </dgm:pt>
    <dgm:pt modelId="{4A8C2B77-629D-7642-8032-E489AC2F74CA}" type="pres">
      <dgm:prSet presAssocID="{5B2523AE-33F8-4F3E-8FA5-A6EDDFDCA8AC}" presName="sp" presStyleCnt="0"/>
      <dgm:spPr/>
    </dgm:pt>
    <dgm:pt modelId="{B3B21246-9784-A44D-A051-B60777DAAF84}" type="pres">
      <dgm:prSet presAssocID="{4599BEB7-1467-42FE-BE19-D167F8DA7A5D}" presName="arrowAndChildren" presStyleCnt="0"/>
      <dgm:spPr/>
    </dgm:pt>
    <dgm:pt modelId="{1FD7D788-247A-1C43-B8A8-7BC5E3C17DA4}" type="pres">
      <dgm:prSet presAssocID="{4599BEB7-1467-42FE-BE19-D167F8DA7A5D}" presName="parentTextArrow" presStyleLbl="node1" presStyleIdx="0" presStyleCnt="0"/>
      <dgm:spPr/>
    </dgm:pt>
    <dgm:pt modelId="{E4076330-F142-9148-94BB-015101F38B09}" type="pres">
      <dgm:prSet presAssocID="{4599BEB7-1467-42FE-BE19-D167F8DA7A5D}" presName="arrow" presStyleLbl="alignNode1" presStyleIdx="3" presStyleCnt="10"/>
      <dgm:spPr/>
    </dgm:pt>
    <dgm:pt modelId="{5BA9E3E9-C0DB-A74F-9A9D-2904CE8970D2}" type="pres">
      <dgm:prSet presAssocID="{4599BEB7-1467-42FE-BE19-D167F8DA7A5D}" presName="descendantArrow" presStyleLbl="bgAccFollowNode1" presStyleIdx="3" presStyleCnt="10"/>
      <dgm:spPr/>
    </dgm:pt>
    <dgm:pt modelId="{596ADCF5-32EE-B448-A95A-D72C68F0805D}" type="pres">
      <dgm:prSet presAssocID="{F9F084EA-DF77-4C34-9507-912EEBB92656}" presName="sp" presStyleCnt="0"/>
      <dgm:spPr/>
    </dgm:pt>
    <dgm:pt modelId="{1A3420A2-CBAD-4540-90B8-19E6C3BAAE29}" type="pres">
      <dgm:prSet presAssocID="{22A15121-3ECC-4404-BDA6-8AD4D501D162}" presName="arrowAndChildren" presStyleCnt="0"/>
      <dgm:spPr/>
    </dgm:pt>
    <dgm:pt modelId="{0551F6E7-6755-E741-90B3-13F146C5E6D4}" type="pres">
      <dgm:prSet presAssocID="{22A15121-3ECC-4404-BDA6-8AD4D501D162}" presName="parentTextArrow" presStyleLbl="node1" presStyleIdx="0" presStyleCnt="0"/>
      <dgm:spPr/>
    </dgm:pt>
    <dgm:pt modelId="{702B68FF-8149-284B-A972-2D703F1EB2B6}" type="pres">
      <dgm:prSet presAssocID="{22A15121-3ECC-4404-BDA6-8AD4D501D162}" presName="arrow" presStyleLbl="alignNode1" presStyleIdx="4" presStyleCnt="10"/>
      <dgm:spPr/>
    </dgm:pt>
    <dgm:pt modelId="{0B4A460E-D1C7-7A49-8BCF-67BAB7732D5B}" type="pres">
      <dgm:prSet presAssocID="{22A15121-3ECC-4404-BDA6-8AD4D501D162}" presName="descendantArrow" presStyleLbl="bgAccFollowNode1" presStyleIdx="4" presStyleCnt="10"/>
      <dgm:spPr/>
    </dgm:pt>
    <dgm:pt modelId="{79B4E318-D6F9-F442-8D78-23253B0C91AD}" type="pres">
      <dgm:prSet presAssocID="{5381BDDB-3D1F-4B76-B4E8-CD4E3F7EA3A5}" presName="sp" presStyleCnt="0"/>
      <dgm:spPr/>
    </dgm:pt>
    <dgm:pt modelId="{1B02CBEC-FF8A-0A48-9C4D-440AD8AC9545}" type="pres">
      <dgm:prSet presAssocID="{FF7C7A18-192F-49E2-8FD6-39B94E2C381D}" presName="arrowAndChildren" presStyleCnt="0"/>
      <dgm:spPr/>
    </dgm:pt>
    <dgm:pt modelId="{712725EE-46E4-094E-A57B-0D6CD4BE90AD}" type="pres">
      <dgm:prSet presAssocID="{FF7C7A18-192F-49E2-8FD6-39B94E2C381D}" presName="parentTextArrow" presStyleLbl="node1" presStyleIdx="0" presStyleCnt="0"/>
      <dgm:spPr/>
    </dgm:pt>
    <dgm:pt modelId="{5B01A2BD-5A5F-FC4E-9DF4-50BEE6B2CCA3}" type="pres">
      <dgm:prSet presAssocID="{FF7C7A18-192F-49E2-8FD6-39B94E2C381D}" presName="arrow" presStyleLbl="alignNode1" presStyleIdx="5" presStyleCnt="10"/>
      <dgm:spPr/>
    </dgm:pt>
    <dgm:pt modelId="{344DC545-BE2D-E540-A1DC-2E011430FA9E}" type="pres">
      <dgm:prSet presAssocID="{FF7C7A18-192F-49E2-8FD6-39B94E2C381D}" presName="descendantArrow" presStyleLbl="bgAccFollowNode1" presStyleIdx="5" presStyleCnt="10"/>
      <dgm:spPr/>
    </dgm:pt>
    <dgm:pt modelId="{C3782A2A-2159-AB4A-804E-0F37D9229FB8}" type="pres">
      <dgm:prSet presAssocID="{80B899CC-3704-42E5-BA05-E7FA34E561A3}" presName="sp" presStyleCnt="0"/>
      <dgm:spPr/>
    </dgm:pt>
    <dgm:pt modelId="{E32A2946-1E38-9748-A506-368FADB28F39}" type="pres">
      <dgm:prSet presAssocID="{C03B6A1F-2D36-4C99-BF54-F8C504C3E469}" presName="arrowAndChildren" presStyleCnt="0"/>
      <dgm:spPr/>
    </dgm:pt>
    <dgm:pt modelId="{F8536136-3287-9840-AC7A-52551A6101BE}" type="pres">
      <dgm:prSet presAssocID="{C03B6A1F-2D36-4C99-BF54-F8C504C3E469}" presName="parentTextArrow" presStyleLbl="node1" presStyleIdx="0" presStyleCnt="0"/>
      <dgm:spPr/>
    </dgm:pt>
    <dgm:pt modelId="{BD13AE52-2766-C14D-81F3-23E1865A6D1E}" type="pres">
      <dgm:prSet presAssocID="{C03B6A1F-2D36-4C99-BF54-F8C504C3E469}" presName="arrow" presStyleLbl="alignNode1" presStyleIdx="6" presStyleCnt="10"/>
      <dgm:spPr/>
    </dgm:pt>
    <dgm:pt modelId="{42954179-5985-BA40-8AD9-46C324DF895C}" type="pres">
      <dgm:prSet presAssocID="{C03B6A1F-2D36-4C99-BF54-F8C504C3E469}" presName="descendantArrow" presStyleLbl="bgAccFollowNode1" presStyleIdx="6" presStyleCnt="10"/>
      <dgm:spPr/>
    </dgm:pt>
    <dgm:pt modelId="{8ECEFA69-B159-E544-AB4E-276E56658E23}" type="pres">
      <dgm:prSet presAssocID="{5212F0FA-32DB-4A18-8B79-E92691F62AF6}" presName="sp" presStyleCnt="0"/>
      <dgm:spPr/>
    </dgm:pt>
    <dgm:pt modelId="{5954B676-FB3F-5244-8F8D-53C4B5E9784F}" type="pres">
      <dgm:prSet presAssocID="{26F0D090-57CC-4937-9489-7A4E1424558A}" presName="arrowAndChildren" presStyleCnt="0"/>
      <dgm:spPr/>
    </dgm:pt>
    <dgm:pt modelId="{67CEAF1A-86B8-024C-8785-2720ED726D43}" type="pres">
      <dgm:prSet presAssocID="{26F0D090-57CC-4937-9489-7A4E1424558A}" presName="parentTextArrow" presStyleLbl="node1" presStyleIdx="0" presStyleCnt="0"/>
      <dgm:spPr/>
    </dgm:pt>
    <dgm:pt modelId="{1603B1AF-06DE-4747-AFC3-9508980413C3}" type="pres">
      <dgm:prSet presAssocID="{26F0D090-57CC-4937-9489-7A4E1424558A}" presName="arrow" presStyleLbl="alignNode1" presStyleIdx="7" presStyleCnt="10"/>
      <dgm:spPr/>
    </dgm:pt>
    <dgm:pt modelId="{C39B18B7-AA11-B444-BAE5-036095B05344}" type="pres">
      <dgm:prSet presAssocID="{26F0D090-57CC-4937-9489-7A4E1424558A}" presName="descendantArrow" presStyleLbl="bgAccFollowNode1" presStyleIdx="7" presStyleCnt="10"/>
      <dgm:spPr/>
    </dgm:pt>
    <dgm:pt modelId="{BA445908-C68B-964D-B83D-E346CC2082CE}" type="pres">
      <dgm:prSet presAssocID="{D277BE53-8163-4AEB-8368-B302C9C980CF}" presName="sp" presStyleCnt="0"/>
      <dgm:spPr/>
    </dgm:pt>
    <dgm:pt modelId="{16237C20-8E9D-F148-BC10-9D28D3A39F86}" type="pres">
      <dgm:prSet presAssocID="{8C0E4914-89EE-437A-A088-588DA093D01A}" presName="arrowAndChildren" presStyleCnt="0"/>
      <dgm:spPr/>
    </dgm:pt>
    <dgm:pt modelId="{981035E4-5B43-EF44-ADE1-034834DA9DED}" type="pres">
      <dgm:prSet presAssocID="{8C0E4914-89EE-437A-A088-588DA093D01A}" presName="parentTextArrow" presStyleLbl="node1" presStyleIdx="0" presStyleCnt="0"/>
      <dgm:spPr/>
    </dgm:pt>
    <dgm:pt modelId="{29B77CE3-82AD-BA47-A13D-5F79DC1A4EC6}" type="pres">
      <dgm:prSet presAssocID="{8C0E4914-89EE-437A-A088-588DA093D01A}" presName="arrow" presStyleLbl="alignNode1" presStyleIdx="8" presStyleCnt="10"/>
      <dgm:spPr/>
    </dgm:pt>
    <dgm:pt modelId="{246D82B7-3EFB-4D42-8B84-D454CC96DE15}" type="pres">
      <dgm:prSet presAssocID="{8C0E4914-89EE-437A-A088-588DA093D01A}" presName="descendantArrow" presStyleLbl="bgAccFollowNode1" presStyleIdx="8" presStyleCnt="10"/>
      <dgm:spPr/>
    </dgm:pt>
    <dgm:pt modelId="{05880EFE-1EA6-BE4F-8F72-5A6712123B15}" type="pres">
      <dgm:prSet presAssocID="{09CD5FA6-8E30-48A9-BCBB-01AE4BC1C061}" presName="sp" presStyleCnt="0"/>
      <dgm:spPr/>
    </dgm:pt>
    <dgm:pt modelId="{8CEB58FE-D138-A341-9A46-2EF8AD160734}" type="pres">
      <dgm:prSet presAssocID="{6FF502C9-1896-4FBA-888E-776462FA1DB9}" presName="arrowAndChildren" presStyleCnt="0"/>
      <dgm:spPr/>
    </dgm:pt>
    <dgm:pt modelId="{2B00BE7F-78A2-E94A-81E5-E1EEF49D1F1E}" type="pres">
      <dgm:prSet presAssocID="{6FF502C9-1896-4FBA-888E-776462FA1DB9}" presName="parentTextArrow" presStyleLbl="node1" presStyleIdx="0" presStyleCnt="0"/>
      <dgm:spPr/>
    </dgm:pt>
    <dgm:pt modelId="{3078CB20-02EF-D24E-B61A-B726E0A1DADB}" type="pres">
      <dgm:prSet presAssocID="{6FF502C9-1896-4FBA-888E-776462FA1DB9}" presName="arrow" presStyleLbl="alignNode1" presStyleIdx="9" presStyleCnt="10"/>
      <dgm:spPr/>
    </dgm:pt>
    <dgm:pt modelId="{7BB88F4E-0405-0141-857D-B9D2E6B4274D}" type="pres">
      <dgm:prSet presAssocID="{6FF502C9-1896-4FBA-888E-776462FA1DB9}" presName="descendantArrow" presStyleLbl="bgAccFollowNode1" presStyleIdx="9" presStyleCnt="10"/>
      <dgm:spPr/>
    </dgm:pt>
  </dgm:ptLst>
  <dgm:cxnLst>
    <dgm:cxn modelId="{72ED5502-9EC5-F444-9835-8256B41F05A2}" type="presOf" srcId="{C03B6A1F-2D36-4C99-BF54-F8C504C3E469}" destId="{BD13AE52-2766-C14D-81F3-23E1865A6D1E}" srcOrd="1" destOrd="0" presId="urn:microsoft.com/office/officeart/2016/7/layout/VerticalDownArrowProcess"/>
    <dgm:cxn modelId="{88336D04-0496-824B-AFC1-6BA54DE5A4DE}" type="presOf" srcId="{6E3BB609-65DD-44D3-907C-AF39AF0C85CE}" destId="{7BB88F4E-0405-0141-857D-B9D2E6B4274D}" srcOrd="0" destOrd="0" presId="urn:microsoft.com/office/officeart/2016/7/layout/VerticalDownArrowProcess"/>
    <dgm:cxn modelId="{E5B29406-42CF-774B-A393-FE167708F568}" type="presOf" srcId="{FF7C7A18-192F-49E2-8FD6-39B94E2C381D}" destId="{5B01A2BD-5A5F-FC4E-9DF4-50BEE6B2CCA3}" srcOrd="1" destOrd="0" presId="urn:microsoft.com/office/officeart/2016/7/layout/VerticalDownArrowProcess"/>
    <dgm:cxn modelId="{F0EF4E0B-9F63-5041-BD3A-0740AC4C5C1F}" type="presOf" srcId="{FF7C7A18-192F-49E2-8FD6-39B94E2C381D}" destId="{712725EE-46E4-094E-A57B-0D6CD4BE90AD}" srcOrd="0" destOrd="0" presId="urn:microsoft.com/office/officeart/2016/7/layout/VerticalDownArrowProcess"/>
    <dgm:cxn modelId="{9F83C82F-A30C-4FDC-AAFD-E7FBCE271DCF}" srcId="{672382D5-F8B9-4C57-8CD1-53F7EAD167D3}" destId="{880BB831-20B3-4081-8A0A-AFF25DEEA544}" srcOrd="0" destOrd="0" parTransId="{DD2EB437-0955-457B-8F09-E2BBF3DC7FD6}" sibTransId="{F65D7C76-03F2-455A-B063-D120E7B83D6B}"/>
    <dgm:cxn modelId="{3963FE35-2EA9-8B46-B7C9-DA020BBBE93E}" type="presOf" srcId="{22A15121-3ECC-4404-BDA6-8AD4D501D162}" destId="{702B68FF-8149-284B-A972-2D703F1EB2B6}" srcOrd="1" destOrd="0" presId="urn:microsoft.com/office/officeart/2016/7/layout/VerticalDownArrowProcess"/>
    <dgm:cxn modelId="{D4553638-2F5E-244D-AFA6-4C13897DD6B2}" type="presOf" srcId="{22A15121-3ECC-4404-BDA6-8AD4D501D162}" destId="{0551F6E7-6755-E741-90B3-13F146C5E6D4}" srcOrd="0" destOrd="0" presId="urn:microsoft.com/office/officeart/2016/7/layout/VerticalDownArrowProcess"/>
    <dgm:cxn modelId="{8A85753B-64B2-9141-9834-95C1A09CEEEB}" type="presOf" srcId="{73CBD4FC-0279-47BE-9E3F-721C89931815}" destId="{42954179-5985-BA40-8AD9-46C324DF895C}" srcOrd="0" destOrd="0" presId="urn:microsoft.com/office/officeart/2016/7/layout/VerticalDownArrowProcess"/>
    <dgm:cxn modelId="{4EDAC33C-DDF6-4DBD-8143-B9D209B36583}" srcId="{2EFEC8F1-C881-46ED-AE19-4ED435ED0E21}" destId="{FF7C7A18-192F-49E2-8FD6-39B94E2C381D}" srcOrd="4" destOrd="0" parTransId="{3D7EE705-5536-409A-A96F-D3B99AB526AD}" sibTransId="{5381BDDB-3D1F-4B76-B4E8-CD4E3F7EA3A5}"/>
    <dgm:cxn modelId="{40B21A40-24BC-4BAE-B7E9-6A1AAC9946C4}" srcId="{87FBA5F6-4112-4684-AA93-CAA26E6D7936}" destId="{F7AABAEF-2B61-4FB9-BC2C-C585850F74DE}" srcOrd="0" destOrd="0" parTransId="{C77C7CF5-7B80-4673-B9AE-946E4D6EBF19}" sibTransId="{15C1E6B9-84A0-46E7-A015-514CA3784AAA}"/>
    <dgm:cxn modelId="{57C51D41-C329-BE47-9902-E8E3B6BC3D1B}" type="presOf" srcId="{8C0E4914-89EE-437A-A088-588DA093D01A}" destId="{981035E4-5B43-EF44-ADE1-034834DA9DED}" srcOrd="0" destOrd="0" presId="urn:microsoft.com/office/officeart/2016/7/layout/VerticalDownArrowProcess"/>
    <dgm:cxn modelId="{2D8DA541-89F3-4C00-9C77-5E97A5E1DE71}" srcId="{CAD06A0F-DFB4-4FCE-98BA-B866B0616737}" destId="{44456195-9F01-4B3E-A668-554D631084A0}" srcOrd="0" destOrd="0" parTransId="{B3A3FA83-FE36-4A64-9F39-FD3F44FF5370}" sibTransId="{D366174B-A81D-49C7-9533-9704A7C26963}"/>
    <dgm:cxn modelId="{2EE6F444-61A6-4263-A349-E402FC534424}" srcId="{4599BEB7-1467-42FE-BE19-D167F8DA7A5D}" destId="{CD443513-1999-4154-AF80-A70ECF47616D}" srcOrd="0" destOrd="0" parTransId="{1BBDDB10-D31A-40E6-8F9A-652AB1ABE79A}" sibTransId="{44D1D77A-9514-4BEE-9082-9FBD43661C69}"/>
    <dgm:cxn modelId="{3CF7044C-1772-4927-B9F7-79708A543918}" srcId="{FF7C7A18-192F-49E2-8FD6-39B94E2C381D}" destId="{A1AF4CAC-C3B7-490F-AA9A-CE7A7FB1B6B6}" srcOrd="0" destOrd="0" parTransId="{1021EADB-26C5-49D4-A977-48E75C6E8D6A}" sibTransId="{FDFD9E6E-E1B7-4E5E-9995-C9A3624896DD}"/>
    <dgm:cxn modelId="{76198C4E-4F30-4074-8715-6CD905625DBD}" srcId="{2EFEC8F1-C881-46ED-AE19-4ED435ED0E21}" destId="{26F0D090-57CC-4937-9489-7A4E1424558A}" srcOrd="2" destOrd="0" parTransId="{E21ECAC3-2484-4E94-A7FC-E40762E54C85}" sibTransId="{5212F0FA-32DB-4A18-8B79-E92691F62AF6}"/>
    <dgm:cxn modelId="{1BD1F74F-0858-B146-AC54-B1F5D08FA712}" type="presOf" srcId="{A1AF4CAC-C3B7-490F-AA9A-CE7A7FB1B6B6}" destId="{344DC545-BE2D-E540-A1DC-2E011430FA9E}" srcOrd="0" destOrd="0" presId="urn:microsoft.com/office/officeart/2016/7/layout/VerticalDownArrowProcess"/>
    <dgm:cxn modelId="{A9767652-C1CF-1E44-8A3A-E97762147B62}" type="presOf" srcId="{6FF502C9-1896-4FBA-888E-776462FA1DB9}" destId="{2B00BE7F-78A2-E94A-81E5-E1EEF49D1F1E}" srcOrd="0" destOrd="0" presId="urn:microsoft.com/office/officeart/2016/7/layout/VerticalDownArrowProcess"/>
    <dgm:cxn modelId="{EED36655-04C0-4F93-896E-2F76FAA10A18}" srcId="{2EFEC8F1-C881-46ED-AE19-4ED435ED0E21}" destId="{22A15121-3ECC-4404-BDA6-8AD4D501D162}" srcOrd="5" destOrd="0" parTransId="{A7B5B529-40BF-4425-B87D-019DF4BBA252}" sibTransId="{F9F084EA-DF77-4C34-9507-912EEBB92656}"/>
    <dgm:cxn modelId="{F1639759-F4BE-404E-9ACB-93F4447B6A44}" type="presOf" srcId="{8C0E4914-89EE-437A-A088-588DA093D01A}" destId="{29B77CE3-82AD-BA47-A13D-5F79DC1A4EC6}" srcOrd="1" destOrd="0" presId="urn:microsoft.com/office/officeart/2016/7/layout/VerticalDownArrowProcess"/>
    <dgm:cxn modelId="{16DBFA5A-4560-44C0-B990-6520D2BA5CA0}" srcId="{2EFEC8F1-C881-46ED-AE19-4ED435ED0E21}" destId="{C03B6A1F-2D36-4C99-BF54-F8C504C3E469}" srcOrd="3" destOrd="0" parTransId="{2BB82A04-148E-43F8-92D5-1A01B38E6289}" sibTransId="{80B899CC-3704-42E5-BA05-E7FA34E561A3}"/>
    <dgm:cxn modelId="{8C36B260-2FA8-4E87-991F-E05D24A6157B}" srcId="{6FF502C9-1896-4FBA-888E-776462FA1DB9}" destId="{6E3BB609-65DD-44D3-907C-AF39AF0C85CE}" srcOrd="0" destOrd="0" parTransId="{50D1C618-61AF-4936-81F1-C14EF464C9FC}" sibTransId="{1EE69795-9E71-46B6-A112-68465465D43A}"/>
    <dgm:cxn modelId="{DD38DB65-E7A7-FE45-BAF4-332D93504106}" type="presOf" srcId="{6FF502C9-1896-4FBA-888E-776462FA1DB9}" destId="{3078CB20-02EF-D24E-B61A-B726E0A1DADB}" srcOrd="1" destOrd="0" presId="urn:microsoft.com/office/officeart/2016/7/layout/VerticalDownArrowProcess"/>
    <dgm:cxn modelId="{66990F6C-480F-2841-B8D6-6C5DA4AE05F2}" type="presOf" srcId="{4599BEB7-1467-42FE-BE19-D167F8DA7A5D}" destId="{E4076330-F142-9148-94BB-015101F38B09}" srcOrd="1" destOrd="0" presId="urn:microsoft.com/office/officeart/2016/7/layout/VerticalDownArrowProcess"/>
    <dgm:cxn modelId="{02359774-6099-4242-BC1C-FA4E525EE425}" srcId="{2EFEC8F1-C881-46ED-AE19-4ED435ED0E21}" destId="{CAD06A0F-DFB4-4FCE-98BA-B866B0616737}" srcOrd="7" destOrd="0" parTransId="{2E40D411-B164-4A0C-BCF7-0AEC6E50819D}" sibTransId="{4FAF9C18-AA8E-4645-B50A-258BE41B6026}"/>
    <dgm:cxn modelId="{3600DD75-0A10-B642-9C79-3DC0A8CE323E}" type="presOf" srcId="{880BB831-20B3-4081-8A0A-AFF25DEEA544}" destId="{A291ABB3-5235-E544-A676-7F356359063B}" srcOrd="0" destOrd="0" presId="urn:microsoft.com/office/officeart/2016/7/layout/VerticalDownArrowProcess"/>
    <dgm:cxn modelId="{9C284676-FED0-46F3-9ABD-91F6C02D55A3}" srcId="{C03B6A1F-2D36-4C99-BF54-F8C504C3E469}" destId="{73CBD4FC-0279-47BE-9E3F-721C89931815}" srcOrd="0" destOrd="0" parTransId="{828F08DF-DE7F-4455-ABB8-CDD7E57139E9}" sibTransId="{98BF51C4-B257-4EF9-9F7F-E4658BD49E39}"/>
    <dgm:cxn modelId="{046B2879-0B8D-E243-A5FC-647865303BF3}" type="presOf" srcId="{26F0D090-57CC-4937-9489-7A4E1424558A}" destId="{1603B1AF-06DE-4747-AFC3-9508980413C3}" srcOrd="1" destOrd="0" presId="urn:microsoft.com/office/officeart/2016/7/layout/VerticalDownArrowProcess"/>
    <dgm:cxn modelId="{5DEA097C-635F-4917-83C8-CA36BB60AEDC}" srcId="{2EFEC8F1-C881-46ED-AE19-4ED435ED0E21}" destId="{4599BEB7-1467-42FE-BE19-D167F8DA7A5D}" srcOrd="6" destOrd="0" parTransId="{2C319D01-8817-45B6-8CDF-E6E0366145E6}" sibTransId="{5B2523AE-33F8-4F3E-8FA5-A6EDDFDCA8AC}"/>
    <dgm:cxn modelId="{EDD9E07F-6B8B-E048-AE9E-E9C9AD7E53A5}" type="presOf" srcId="{CD443513-1999-4154-AF80-A70ECF47616D}" destId="{5BA9E3E9-C0DB-A74F-9A9D-2904CE8970D2}" srcOrd="0" destOrd="0" presId="urn:microsoft.com/office/officeart/2016/7/layout/VerticalDownArrowProcess"/>
    <dgm:cxn modelId="{C75B6481-3412-114D-8249-68BE17F7C22E}" type="presOf" srcId="{2EFEC8F1-C881-46ED-AE19-4ED435ED0E21}" destId="{4228D1DD-EF83-BE4E-B40C-83BE7DE8DDC2}" srcOrd="0" destOrd="0" presId="urn:microsoft.com/office/officeart/2016/7/layout/VerticalDownArrowProcess"/>
    <dgm:cxn modelId="{A125ACA0-F2AB-B64B-B8F5-D3CA55845876}" type="presOf" srcId="{44456195-9F01-4B3E-A668-554D631084A0}" destId="{1ED5BEA9-68E8-234F-AC27-53D37A937FC8}" srcOrd="0" destOrd="0" presId="urn:microsoft.com/office/officeart/2016/7/layout/VerticalDownArrowProcess"/>
    <dgm:cxn modelId="{EC81B4A5-DBE9-DF4C-B52E-EB1F060D907C}" type="presOf" srcId="{CAD06A0F-DFB4-4FCE-98BA-B866B0616737}" destId="{7D48079C-9C26-2647-AA12-2F30AFBB7275}" srcOrd="1" destOrd="0" presId="urn:microsoft.com/office/officeart/2016/7/layout/VerticalDownArrowProcess"/>
    <dgm:cxn modelId="{140038AA-C7D8-6D41-BE54-42C376088237}" type="presOf" srcId="{C03B6A1F-2D36-4C99-BF54-F8C504C3E469}" destId="{F8536136-3287-9840-AC7A-52551A6101BE}" srcOrd="0" destOrd="0" presId="urn:microsoft.com/office/officeart/2016/7/layout/VerticalDownArrowProcess"/>
    <dgm:cxn modelId="{AFD9FDAF-4C90-4449-ACBB-F8FBE928E27C}" srcId="{26F0D090-57CC-4937-9489-7A4E1424558A}" destId="{B25747FB-16FD-43C4-970D-3C408618CC86}" srcOrd="0" destOrd="0" parTransId="{F746A746-4B94-4087-87FC-4956CF153A40}" sibTransId="{3F7BB3D7-F40E-4BF8-B815-54779309EC0B}"/>
    <dgm:cxn modelId="{A55D1BBF-888D-6941-82D7-C14766369291}" type="presOf" srcId="{4599BEB7-1467-42FE-BE19-D167F8DA7A5D}" destId="{1FD7D788-247A-1C43-B8A8-7BC5E3C17DA4}" srcOrd="0" destOrd="0" presId="urn:microsoft.com/office/officeart/2016/7/layout/VerticalDownArrowProcess"/>
    <dgm:cxn modelId="{612382BF-2F43-4211-8199-6A0095191C5F}" srcId="{8C0E4914-89EE-437A-A088-588DA093D01A}" destId="{28BB1875-087D-4F89-BB50-8F48961EDB22}" srcOrd="0" destOrd="0" parTransId="{D6A4B613-2605-499E-AB3F-8EB22B960667}" sibTransId="{BC32CA1F-766E-4F13-B289-8E48017D8A17}"/>
    <dgm:cxn modelId="{2841BBC2-BCD6-564C-9910-34AD528A4534}" type="presOf" srcId="{AE2B1D2E-5EF5-4F3B-9DE8-F821D6D44BD8}" destId="{0B4A460E-D1C7-7A49-8BCF-67BAB7732D5B}" srcOrd="0" destOrd="0" presId="urn:microsoft.com/office/officeart/2016/7/layout/VerticalDownArrowProcess"/>
    <dgm:cxn modelId="{1A8D92C5-400D-A04F-BD1F-A0C8F383F8F7}" type="presOf" srcId="{26F0D090-57CC-4937-9489-7A4E1424558A}" destId="{67CEAF1A-86B8-024C-8785-2720ED726D43}" srcOrd="0" destOrd="0" presId="urn:microsoft.com/office/officeart/2016/7/layout/VerticalDownArrowProcess"/>
    <dgm:cxn modelId="{E18F06C8-439B-254C-B299-D1199FCE7682}" type="presOf" srcId="{CAD06A0F-DFB4-4FCE-98BA-B866B0616737}" destId="{611F1193-F5B1-9C4F-B219-4A340D2A78DE}" srcOrd="0" destOrd="0" presId="urn:microsoft.com/office/officeart/2016/7/layout/VerticalDownArrowProcess"/>
    <dgm:cxn modelId="{2E6176CC-38A1-48A3-851E-7155749FB9E4}" srcId="{2EFEC8F1-C881-46ED-AE19-4ED435ED0E21}" destId="{6FF502C9-1896-4FBA-888E-776462FA1DB9}" srcOrd="0" destOrd="0" parTransId="{0FE45102-2B6F-4FFD-901D-D682E734864A}" sibTransId="{09CD5FA6-8E30-48A9-BCBB-01AE4BC1C061}"/>
    <dgm:cxn modelId="{F47C2AD5-735B-4BEE-8AC2-963260186678}" srcId="{2EFEC8F1-C881-46ED-AE19-4ED435ED0E21}" destId="{8C0E4914-89EE-437A-A088-588DA093D01A}" srcOrd="1" destOrd="0" parTransId="{72D35FA8-F05B-4176-9B6D-20CB7E60F15E}" sibTransId="{D277BE53-8163-4AEB-8368-B302C9C980CF}"/>
    <dgm:cxn modelId="{B59196D9-DD16-954D-94AF-37FA3A102701}" type="presOf" srcId="{B25747FB-16FD-43C4-970D-3C408618CC86}" destId="{C39B18B7-AA11-B444-BAE5-036095B05344}" srcOrd="0" destOrd="0" presId="urn:microsoft.com/office/officeart/2016/7/layout/VerticalDownArrowProcess"/>
    <dgm:cxn modelId="{A391A9DE-5C35-654E-A450-0052678696CC}" type="presOf" srcId="{28BB1875-087D-4F89-BB50-8F48961EDB22}" destId="{246D82B7-3EFB-4D42-8B84-D454CC96DE15}" srcOrd="0" destOrd="0" presId="urn:microsoft.com/office/officeart/2016/7/layout/VerticalDownArrowProcess"/>
    <dgm:cxn modelId="{F2C655DF-6099-324D-B5D7-5AFAFB66E1C3}" type="presOf" srcId="{87FBA5F6-4112-4684-AA93-CAA26E6D7936}" destId="{4356FA7F-0D7F-9E49-8E2C-8AAAD8A49AF4}" srcOrd="0" destOrd="0" presId="urn:microsoft.com/office/officeart/2016/7/layout/VerticalDownArrowProcess"/>
    <dgm:cxn modelId="{E6CEEFE8-4BB4-5441-BF36-FEBE1F0E535F}" type="presOf" srcId="{672382D5-F8B9-4C57-8CD1-53F7EAD167D3}" destId="{6F8F38A1-E27E-124A-A16B-101ED6C084C0}" srcOrd="0" destOrd="0" presId="urn:microsoft.com/office/officeart/2016/7/layout/VerticalDownArrowProcess"/>
    <dgm:cxn modelId="{5FFD12E9-A320-4CE3-9DB0-B96E98DC3F53}" srcId="{2EFEC8F1-C881-46ED-AE19-4ED435ED0E21}" destId="{672382D5-F8B9-4C57-8CD1-53F7EAD167D3}" srcOrd="9" destOrd="0" parTransId="{BFD5A076-0ECC-496C-A571-76BF9E79D9A9}" sibTransId="{4708FDA5-B6B4-4E8F-BC60-95E1E95DFCF2}"/>
    <dgm:cxn modelId="{5D69F6F0-F262-446C-BABB-3669E525A9A5}" srcId="{22A15121-3ECC-4404-BDA6-8AD4D501D162}" destId="{AE2B1D2E-5EF5-4F3B-9DE8-F821D6D44BD8}" srcOrd="0" destOrd="0" parTransId="{F1C19D46-787D-4B38-B016-36D414246E67}" sibTransId="{4A6F7072-F245-4FBC-8EC9-64285C9E044D}"/>
    <dgm:cxn modelId="{72148DF6-CA41-2B46-9BBD-3E0C9E61D7C0}" type="presOf" srcId="{F7AABAEF-2B61-4FB9-BC2C-C585850F74DE}" destId="{528A0F34-FAEB-564E-A277-02CCB4C31817}" srcOrd="0" destOrd="0" presId="urn:microsoft.com/office/officeart/2016/7/layout/VerticalDownArrowProcess"/>
    <dgm:cxn modelId="{F22640FD-92C0-4D77-9725-283C68724F11}" srcId="{2EFEC8F1-C881-46ED-AE19-4ED435ED0E21}" destId="{87FBA5F6-4112-4684-AA93-CAA26E6D7936}" srcOrd="8" destOrd="0" parTransId="{336A6381-BEC0-4A7E-A291-E4FA46C5C114}" sibTransId="{05D23A30-FCAC-4D14-8D1D-B21C71FC0943}"/>
    <dgm:cxn modelId="{C474F4FD-0E37-3A4F-9971-E7D3DED7D797}" type="presOf" srcId="{87FBA5F6-4112-4684-AA93-CAA26E6D7936}" destId="{FC8D4876-98D7-4A4C-BEEC-68C391C8BDCC}" srcOrd="1" destOrd="0" presId="urn:microsoft.com/office/officeart/2016/7/layout/VerticalDownArrowProcess"/>
    <dgm:cxn modelId="{562875A7-46B4-644F-B7C4-704398E1B8F6}" type="presParOf" srcId="{4228D1DD-EF83-BE4E-B40C-83BE7DE8DDC2}" destId="{8B8C5027-56FA-074F-88F8-DA3F71A91576}" srcOrd="0" destOrd="0" presId="urn:microsoft.com/office/officeart/2016/7/layout/VerticalDownArrowProcess"/>
    <dgm:cxn modelId="{5A226BAA-E1A1-A343-891A-A6B49815ADA7}" type="presParOf" srcId="{8B8C5027-56FA-074F-88F8-DA3F71A91576}" destId="{6F8F38A1-E27E-124A-A16B-101ED6C084C0}" srcOrd="0" destOrd="0" presId="urn:microsoft.com/office/officeart/2016/7/layout/VerticalDownArrowProcess"/>
    <dgm:cxn modelId="{FA23A65D-DB93-CD46-8673-FD4AC3A5CEC1}" type="presParOf" srcId="{8B8C5027-56FA-074F-88F8-DA3F71A91576}" destId="{A291ABB3-5235-E544-A676-7F356359063B}" srcOrd="1" destOrd="0" presId="urn:microsoft.com/office/officeart/2016/7/layout/VerticalDownArrowProcess"/>
    <dgm:cxn modelId="{F4F85F41-D048-AC42-95A0-FAC445B85398}" type="presParOf" srcId="{4228D1DD-EF83-BE4E-B40C-83BE7DE8DDC2}" destId="{787B8129-16EC-134B-9EA5-DAA2D80088A6}" srcOrd="1" destOrd="0" presId="urn:microsoft.com/office/officeart/2016/7/layout/VerticalDownArrowProcess"/>
    <dgm:cxn modelId="{72493D43-2481-D540-9F05-55F1F4BA9C67}" type="presParOf" srcId="{4228D1DD-EF83-BE4E-B40C-83BE7DE8DDC2}" destId="{7FD8FA68-EB1F-8A4A-AAEE-9BC7092EBAB2}" srcOrd="2" destOrd="0" presId="urn:microsoft.com/office/officeart/2016/7/layout/VerticalDownArrowProcess"/>
    <dgm:cxn modelId="{3612A114-3B19-0548-9B11-9A6923A014FD}" type="presParOf" srcId="{7FD8FA68-EB1F-8A4A-AAEE-9BC7092EBAB2}" destId="{4356FA7F-0D7F-9E49-8E2C-8AAAD8A49AF4}" srcOrd="0" destOrd="0" presId="urn:microsoft.com/office/officeart/2016/7/layout/VerticalDownArrowProcess"/>
    <dgm:cxn modelId="{9C99409A-CD36-8C48-BC10-87F0AFE4E5F3}" type="presParOf" srcId="{7FD8FA68-EB1F-8A4A-AAEE-9BC7092EBAB2}" destId="{FC8D4876-98D7-4A4C-BEEC-68C391C8BDCC}" srcOrd="1" destOrd="0" presId="urn:microsoft.com/office/officeart/2016/7/layout/VerticalDownArrowProcess"/>
    <dgm:cxn modelId="{DA4D34AE-4443-B842-A7DE-D6BF4BA3F2E1}" type="presParOf" srcId="{7FD8FA68-EB1F-8A4A-AAEE-9BC7092EBAB2}" destId="{528A0F34-FAEB-564E-A277-02CCB4C31817}" srcOrd="2" destOrd="0" presId="urn:microsoft.com/office/officeart/2016/7/layout/VerticalDownArrowProcess"/>
    <dgm:cxn modelId="{ED13B0E2-A2C6-0545-8DA9-5FC76762E816}" type="presParOf" srcId="{4228D1DD-EF83-BE4E-B40C-83BE7DE8DDC2}" destId="{D49216A5-5E4A-9446-8C16-11BF8BACA5D0}" srcOrd="3" destOrd="0" presId="urn:microsoft.com/office/officeart/2016/7/layout/VerticalDownArrowProcess"/>
    <dgm:cxn modelId="{9DFCFA4A-B14C-3048-84D9-C51FE509A597}" type="presParOf" srcId="{4228D1DD-EF83-BE4E-B40C-83BE7DE8DDC2}" destId="{C079E171-A3DD-D84D-A28A-D420FA02DC4C}" srcOrd="4" destOrd="0" presId="urn:microsoft.com/office/officeart/2016/7/layout/VerticalDownArrowProcess"/>
    <dgm:cxn modelId="{C648D41C-3743-3443-AB95-9DBA485C8E1A}" type="presParOf" srcId="{C079E171-A3DD-D84D-A28A-D420FA02DC4C}" destId="{611F1193-F5B1-9C4F-B219-4A340D2A78DE}" srcOrd="0" destOrd="0" presId="urn:microsoft.com/office/officeart/2016/7/layout/VerticalDownArrowProcess"/>
    <dgm:cxn modelId="{4371DB8A-F0EA-BA47-8C6F-4D5FF4F18A5F}" type="presParOf" srcId="{C079E171-A3DD-D84D-A28A-D420FA02DC4C}" destId="{7D48079C-9C26-2647-AA12-2F30AFBB7275}" srcOrd="1" destOrd="0" presId="urn:microsoft.com/office/officeart/2016/7/layout/VerticalDownArrowProcess"/>
    <dgm:cxn modelId="{2C0C63F6-0A58-DE41-9634-C324EC0DD79F}" type="presParOf" srcId="{C079E171-A3DD-D84D-A28A-D420FA02DC4C}" destId="{1ED5BEA9-68E8-234F-AC27-53D37A937FC8}" srcOrd="2" destOrd="0" presId="urn:microsoft.com/office/officeart/2016/7/layout/VerticalDownArrowProcess"/>
    <dgm:cxn modelId="{3212302E-9FD0-854C-B441-F83197E62E46}" type="presParOf" srcId="{4228D1DD-EF83-BE4E-B40C-83BE7DE8DDC2}" destId="{4A8C2B77-629D-7642-8032-E489AC2F74CA}" srcOrd="5" destOrd="0" presId="urn:microsoft.com/office/officeart/2016/7/layout/VerticalDownArrowProcess"/>
    <dgm:cxn modelId="{C9580BA9-9DEC-3548-9C30-33A18171D475}" type="presParOf" srcId="{4228D1DD-EF83-BE4E-B40C-83BE7DE8DDC2}" destId="{B3B21246-9784-A44D-A051-B60777DAAF84}" srcOrd="6" destOrd="0" presId="urn:microsoft.com/office/officeart/2016/7/layout/VerticalDownArrowProcess"/>
    <dgm:cxn modelId="{70A6C502-24CE-9C43-9E81-5AF878B782AF}" type="presParOf" srcId="{B3B21246-9784-A44D-A051-B60777DAAF84}" destId="{1FD7D788-247A-1C43-B8A8-7BC5E3C17DA4}" srcOrd="0" destOrd="0" presId="urn:microsoft.com/office/officeart/2016/7/layout/VerticalDownArrowProcess"/>
    <dgm:cxn modelId="{E333A46C-8BA9-8943-A10E-D40A4992D0D6}" type="presParOf" srcId="{B3B21246-9784-A44D-A051-B60777DAAF84}" destId="{E4076330-F142-9148-94BB-015101F38B09}" srcOrd="1" destOrd="0" presId="urn:microsoft.com/office/officeart/2016/7/layout/VerticalDownArrowProcess"/>
    <dgm:cxn modelId="{51993F7B-BE0C-764F-834C-7817B25B2E59}" type="presParOf" srcId="{B3B21246-9784-A44D-A051-B60777DAAF84}" destId="{5BA9E3E9-C0DB-A74F-9A9D-2904CE8970D2}" srcOrd="2" destOrd="0" presId="urn:microsoft.com/office/officeart/2016/7/layout/VerticalDownArrowProcess"/>
    <dgm:cxn modelId="{0F62D571-9074-414E-BF80-41DBFB2E3297}" type="presParOf" srcId="{4228D1DD-EF83-BE4E-B40C-83BE7DE8DDC2}" destId="{596ADCF5-32EE-B448-A95A-D72C68F0805D}" srcOrd="7" destOrd="0" presId="urn:microsoft.com/office/officeart/2016/7/layout/VerticalDownArrowProcess"/>
    <dgm:cxn modelId="{62A70D41-D98D-4440-B714-02B2821B7656}" type="presParOf" srcId="{4228D1DD-EF83-BE4E-B40C-83BE7DE8DDC2}" destId="{1A3420A2-CBAD-4540-90B8-19E6C3BAAE29}" srcOrd="8" destOrd="0" presId="urn:microsoft.com/office/officeart/2016/7/layout/VerticalDownArrowProcess"/>
    <dgm:cxn modelId="{5BA10AFA-4516-2F4F-97CE-BC27731EFB0B}" type="presParOf" srcId="{1A3420A2-CBAD-4540-90B8-19E6C3BAAE29}" destId="{0551F6E7-6755-E741-90B3-13F146C5E6D4}" srcOrd="0" destOrd="0" presId="urn:microsoft.com/office/officeart/2016/7/layout/VerticalDownArrowProcess"/>
    <dgm:cxn modelId="{0AF9D5EE-3BAC-514A-82FC-FF19317D0631}" type="presParOf" srcId="{1A3420A2-CBAD-4540-90B8-19E6C3BAAE29}" destId="{702B68FF-8149-284B-A972-2D703F1EB2B6}" srcOrd="1" destOrd="0" presId="urn:microsoft.com/office/officeart/2016/7/layout/VerticalDownArrowProcess"/>
    <dgm:cxn modelId="{9CFDBE34-3E0F-8A4C-98D7-E2ED67C67623}" type="presParOf" srcId="{1A3420A2-CBAD-4540-90B8-19E6C3BAAE29}" destId="{0B4A460E-D1C7-7A49-8BCF-67BAB7732D5B}" srcOrd="2" destOrd="0" presId="urn:microsoft.com/office/officeart/2016/7/layout/VerticalDownArrowProcess"/>
    <dgm:cxn modelId="{7CB97F67-E8B0-AF48-8104-ADED530CCBE6}" type="presParOf" srcId="{4228D1DD-EF83-BE4E-B40C-83BE7DE8DDC2}" destId="{79B4E318-D6F9-F442-8D78-23253B0C91AD}" srcOrd="9" destOrd="0" presId="urn:microsoft.com/office/officeart/2016/7/layout/VerticalDownArrowProcess"/>
    <dgm:cxn modelId="{D0081DA1-406B-6040-8D8D-C13E8004C70E}" type="presParOf" srcId="{4228D1DD-EF83-BE4E-B40C-83BE7DE8DDC2}" destId="{1B02CBEC-FF8A-0A48-9C4D-440AD8AC9545}" srcOrd="10" destOrd="0" presId="urn:microsoft.com/office/officeart/2016/7/layout/VerticalDownArrowProcess"/>
    <dgm:cxn modelId="{2035E20D-0D6A-6F45-A945-3336953F15B3}" type="presParOf" srcId="{1B02CBEC-FF8A-0A48-9C4D-440AD8AC9545}" destId="{712725EE-46E4-094E-A57B-0D6CD4BE90AD}" srcOrd="0" destOrd="0" presId="urn:microsoft.com/office/officeart/2016/7/layout/VerticalDownArrowProcess"/>
    <dgm:cxn modelId="{0ED05E28-FA22-2141-816D-F6A49BC05B11}" type="presParOf" srcId="{1B02CBEC-FF8A-0A48-9C4D-440AD8AC9545}" destId="{5B01A2BD-5A5F-FC4E-9DF4-50BEE6B2CCA3}" srcOrd="1" destOrd="0" presId="urn:microsoft.com/office/officeart/2016/7/layout/VerticalDownArrowProcess"/>
    <dgm:cxn modelId="{A268DF41-542A-BD4D-8A1E-C0A9B968EC10}" type="presParOf" srcId="{1B02CBEC-FF8A-0A48-9C4D-440AD8AC9545}" destId="{344DC545-BE2D-E540-A1DC-2E011430FA9E}" srcOrd="2" destOrd="0" presId="urn:microsoft.com/office/officeart/2016/7/layout/VerticalDownArrowProcess"/>
    <dgm:cxn modelId="{E64269EB-5295-2C4D-A7DE-AC2EF8F09873}" type="presParOf" srcId="{4228D1DD-EF83-BE4E-B40C-83BE7DE8DDC2}" destId="{C3782A2A-2159-AB4A-804E-0F37D9229FB8}" srcOrd="11" destOrd="0" presId="urn:microsoft.com/office/officeart/2016/7/layout/VerticalDownArrowProcess"/>
    <dgm:cxn modelId="{35F6B772-16A7-984D-9EC8-EAEBD9DBE9F7}" type="presParOf" srcId="{4228D1DD-EF83-BE4E-B40C-83BE7DE8DDC2}" destId="{E32A2946-1E38-9748-A506-368FADB28F39}" srcOrd="12" destOrd="0" presId="urn:microsoft.com/office/officeart/2016/7/layout/VerticalDownArrowProcess"/>
    <dgm:cxn modelId="{577CFE2A-2D0E-D840-B251-1B7218ADB69E}" type="presParOf" srcId="{E32A2946-1E38-9748-A506-368FADB28F39}" destId="{F8536136-3287-9840-AC7A-52551A6101BE}" srcOrd="0" destOrd="0" presId="urn:microsoft.com/office/officeart/2016/7/layout/VerticalDownArrowProcess"/>
    <dgm:cxn modelId="{77745CFE-FC1F-664E-897C-A6C59AB26653}" type="presParOf" srcId="{E32A2946-1E38-9748-A506-368FADB28F39}" destId="{BD13AE52-2766-C14D-81F3-23E1865A6D1E}" srcOrd="1" destOrd="0" presId="urn:microsoft.com/office/officeart/2016/7/layout/VerticalDownArrowProcess"/>
    <dgm:cxn modelId="{1B509A2C-682B-024D-B306-C147CDCD41C6}" type="presParOf" srcId="{E32A2946-1E38-9748-A506-368FADB28F39}" destId="{42954179-5985-BA40-8AD9-46C324DF895C}" srcOrd="2" destOrd="0" presId="urn:microsoft.com/office/officeart/2016/7/layout/VerticalDownArrowProcess"/>
    <dgm:cxn modelId="{502BB884-6F84-AC41-8659-207646349CE7}" type="presParOf" srcId="{4228D1DD-EF83-BE4E-B40C-83BE7DE8DDC2}" destId="{8ECEFA69-B159-E544-AB4E-276E56658E23}" srcOrd="13" destOrd="0" presId="urn:microsoft.com/office/officeart/2016/7/layout/VerticalDownArrowProcess"/>
    <dgm:cxn modelId="{1393484C-D405-AA46-BA77-478208BA5DB8}" type="presParOf" srcId="{4228D1DD-EF83-BE4E-B40C-83BE7DE8DDC2}" destId="{5954B676-FB3F-5244-8F8D-53C4B5E9784F}" srcOrd="14" destOrd="0" presId="urn:microsoft.com/office/officeart/2016/7/layout/VerticalDownArrowProcess"/>
    <dgm:cxn modelId="{6C2316D9-8C22-C741-8C30-5C22E0467A0F}" type="presParOf" srcId="{5954B676-FB3F-5244-8F8D-53C4B5E9784F}" destId="{67CEAF1A-86B8-024C-8785-2720ED726D43}" srcOrd="0" destOrd="0" presId="urn:microsoft.com/office/officeart/2016/7/layout/VerticalDownArrowProcess"/>
    <dgm:cxn modelId="{274D16D3-9B5D-1244-8E1F-D8A962EDBDB2}" type="presParOf" srcId="{5954B676-FB3F-5244-8F8D-53C4B5E9784F}" destId="{1603B1AF-06DE-4747-AFC3-9508980413C3}" srcOrd="1" destOrd="0" presId="urn:microsoft.com/office/officeart/2016/7/layout/VerticalDownArrowProcess"/>
    <dgm:cxn modelId="{3C06CCA7-E4C3-414C-9A52-02EEA3A83FE4}" type="presParOf" srcId="{5954B676-FB3F-5244-8F8D-53C4B5E9784F}" destId="{C39B18B7-AA11-B444-BAE5-036095B05344}" srcOrd="2" destOrd="0" presId="urn:microsoft.com/office/officeart/2016/7/layout/VerticalDownArrowProcess"/>
    <dgm:cxn modelId="{B1541352-79B6-D643-8489-EBD437FDCBF8}" type="presParOf" srcId="{4228D1DD-EF83-BE4E-B40C-83BE7DE8DDC2}" destId="{BA445908-C68B-964D-B83D-E346CC2082CE}" srcOrd="15" destOrd="0" presId="urn:microsoft.com/office/officeart/2016/7/layout/VerticalDownArrowProcess"/>
    <dgm:cxn modelId="{A7A1D843-BAE2-2343-AB8C-4CC92A59DB30}" type="presParOf" srcId="{4228D1DD-EF83-BE4E-B40C-83BE7DE8DDC2}" destId="{16237C20-8E9D-F148-BC10-9D28D3A39F86}" srcOrd="16" destOrd="0" presId="urn:microsoft.com/office/officeart/2016/7/layout/VerticalDownArrowProcess"/>
    <dgm:cxn modelId="{5D6D6DE4-E289-9349-B50C-3B5A8FB0F833}" type="presParOf" srcId="{16237C20-8E9D-F148-BC10-9D28D3A39F86}" destId="{981035E4-5B43-EF44-ADE1-034834DA9DED}" srcOrd="0" destOrd="0" presId="urn:microsoft.com/office/officeart/2016/7/layout/VerticalDownArrowProcess"/>
    <dgm:cxn modelId="{6BB80F66-2DF5-7246-AF79-3F10EF34572B}" type="presParOf" srcId="{16237C20-8E9D-F148-BC10-9D28D3A39F86}" destId="{29B77CE3-82AD-BA47-A13D-5F79DC1A4EC6}" srcOrd="1" destOrd="0" presId="urn:microsoft.com/office/officeart/2016/7/layout/VerticalDownArrowProcess"/>
    <dgm:cxn modelId="{D72C8888-73DB-C94F-BA4F-F615FF839317}" type="presParOf" srcId="{16237C20-8E9D-F148-BC10-9D28D3A39F86}" destId="{246D82B7-3EFB-4D42-8B84-D454CC96DE15}" srcOrd="2" destOrd="0" presId="urn:microsoft.com/office/officeart/2016/7/layout/VerticalDownArrowProcess"/>
    <dgm:cxn modelId="{918784D2-958B-4844-81F1-9BDB6955F3C6}" type="presParOf" srcId="{4228D1DD-EF83-BE4E-B40C-83BE7DE8DDC2}" destId="{05880EFE-1EA6-BE4F-8F72-5A6712123B15}" srcOrd="17" destOrd="0" presId="urn:microsoft.com/office/officeart/2016/7/layout/VerticalDownArrowProcess"/>
    <dgm:cxn modelId="{10F1E095-D316-4243-BFB9-89A4CB6A278C}" type="presParOf" srcId="{4228D1DD-EF83-BE4E-B40C-83BE7DE8DDC2}" destId="{8CEB58FE-D138-A341-9A46-2EF8AD160734}" srcOrd="18" destOrd="0" presId="urn:microsoft.com/office/officeart/2016/7/layout/VerticalDownArrowProcess"/>
    <dgm:cxn modelId="{635405D7-13F2-FA4C-BA4C-719C0FA4BA71}" type="presParOf" srcId="{8CEB58FE-D138-A341-9A46-2EF8AD160734}" destId="{2B00BE7F-78A2-E94A-81E5-E1EEF49D1F1E}" srcOrd="0" destOrd="0" presId="urn:microsoft.com/office/officeart/2016/7/layout/VerticalDownArrowProcess"/>
    <dgm:cxn modelId="{6B684FF9-0B4E-6643-90C6-9E0A22DB0457}" type="presParOf" srcId="{8CEB58FE-D138-A341-9A46-2EF8AD160734}" destId="{3078CB20-02EF-D24E-B61A-B726E0A1DADB}" srcOrd="1" destOrd="0" presId="urn:microsoft.com/office/officeart/2016/7/layout/VerticalDownArrowProcess"/>
    <dgm:cxn modelId="{B2A99F63-0D9A-F440-A55C-083E6BCB3C12}" type="presParOf" srcId="{8CEB58FE-D138-A341-9A46-2EF8AD160734}" destId="{7BB88F4E-0405-0141-857D-B9D2E6B4274D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CC99563-42EB-48B0-8814-A93B9415F7AF}" type="doc">
      <dgm:prSet loTypeId="urn:microsoft.com/office/officeart/2005/8/layout/cycle8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DB7DE2D-A0F2-4884-8576-3CE55B04DFB3}">
      <dgm:prSet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</a:rPr>
            <a:t>Experiment with various natural sweeteners or alternatives to sugar such as: fruits or vegetables and honey or maple syrup</a:t>
          </a:r>
        </a:p>
      </dgm:t>
    </dgm:pt>
    <dgm:pt modelId="{6BCAEE92-48B6-4B11-BFEE-ABDB8A1E14B6}" type="parTrans" cxnId="{5F0DADC5-3142-42FF-9868-F5DCF86FCF9F}">
      <dgm:prSet/>
      <dgm:spPr/>
      <dgm:t>
        <a:bodyPr/>
        <a:lstStyle/>
        <a:p>
          <a:endParaRPr lang="en-US"/>
        </a:p>
      </dgm:t>
    </dgm:pt>
    <dgm:pt modelId="{24EA9D63-4908-4009-9253-8CFD6340E562}" type="sibTrans" cxnId="{5F0DADC5-3142-42FF-9868-F5DCF86FCF9F}">
      <dgm:prSet/>
      <dgm:spPr/>
      <dgm:t>
        <a:bodyPr/>
        <a:lstStyle/>
        <a:p>
          <a:endParaRPr lang="en-US"/>
        </a:p>
      </dgm:t>
    </dgm:pt>
    <dgm:pt modelId="{D51DF8DA-C8E7-47DF-908D-5EE977C439FD}">
      <dgm:prSet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</a:rPr>
            <a:t>To add more protein to this modified brownie recipe, you could add walnuts</a:t>
          </a:r>
        </a:p>
      </dgm:t>
    </dgm:pt>
    <dgm:pt modelId="{3A9635C1-80DA-4AE5-88A5-25C7910B4A99}" type="parTrans" cxnId="{987B808A-7449-415F-8855-AF84C08F5AD3}">
      <dgm:prSet/>
      <dgm:spPr/>
      <dgm:t>
        <a:bodyPr/>
        <a:lstStyle/>
        <a:p>
          <a:endParaRPr lang="en-US"/>
        </a:p>
      </dgm:t>
    </dgm:pt>
    <dgm:pt modelId="{7EA0D3F2-7861-4486-80DF-35474CBB0B8B}" type="sibTrans" cxnId="{987B808A-7449-415F-8855-AF84C08F5AD3}">
      <dgm:prSet/>
      <dgm:spPr/>
      <dgm:t>
        <a:bodyPr/>
        <a:lstStyle/>
        <a:p>
          <a:endParaRPr lang="en-US"/>
        </a:p>
      </dgm:t>
    </dgm:pt>
    <dgm:pt modelId="{20A8323B-C19B-457F-94D4-9DC44ABADB51}">
      <dgm:prSet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</a:rPr>
            <a:t>Try something once…you never know, you might like it!</a:t>
          </a:r>
        </a:p>
      </dgm:t>
    </dgm:pt>
    <dgm:pt modelId="{A94CC8D0-895C-4C24-A42E-94F4193A040B}" type="parTrans" cxnId="{94687869-1008-42E4-A0D3-CE5D3D77FEFE}">
      <dgm:prSet/>
      <dgm:spPr/>
      <dgm:t>
        <a:bodyPr/>
        <a:lstStyle/>
        <a:p>
          <a:endParaRPr lang="en-US"/>
        </a:p>
      </dgm:t>
    </dgm:pt>
    <dgm:pt modelId="{5122ACAA-CA2E-42F2-B0F3-4C8529AB83F5}" type="sibTrans" cxnId="{94687869-1008-42E4-A0D3-CE5D3D77FEFE}">
      <dgm:prSet/>
      <dgm:spPr/>
      <dgm:t>
        <a:bodyPr/>
        <a:lstStyle/>
        <a:p>
          <a:endParaRPr lang="en-US"/>
        </a:p>
      </dgm:t>
    </dgm:pt>
    <dgm:pt modelId="{0E2F66DE-AC4A-5C42-B7CC-8F99B1A4D2BD}" type="pres">
      <dgm:prSet presAssocID="{FCC99563-42EB-48B0-8814-A93B9415F7AF}" presName="compositeShape" presStyleCnt="0">
        <dgm:presLayoutVars>
          <dgm:chMax val="7"/>
          <dgm:dir/>
          <dgm:resizeHandles val="exact"/>
        </dgm:presLayoutVars>
      </dgm:prSet>
      <dgm:spPr/>
    </dgm:pt>
    <dgm:pt modelId="{240BC6F2-A1D6-524E-9E6F-C7EF4F00D76B}" type="pres">
      <dgm:prSet presAssocID="{FCC99563-42EB-48B0-8814-A93B9415F7AF}" presName="wedge1" presStyleLbl="node1" presStyleIdx="0" presStyleCnt="3" custScaleX="120816" custScaleY="122249" custLinFactNeighborX="-1734" custLinFactNeighborY="-1551"/>
      <dgm:spPr/>
    </dgm:pt>
    <dgm:pt modelId="{DB97AB4C-15B3-A54A-B456-7253907675BE}" type="pres">
      <dgm:prSet presAssocID="{FCC99563-42EB-48B0-8814-A93B9415F7AF}" presName="dummy1a" presStyleCnt="0"/>
      <dgm:spPr/>
    </dgm:pt>
    <dgm:pt modelId="{C95FFDAD-B49A-754B-9862-9C6C7B888E74}" type="pres">
      <dgm:prSet presAssocID="{FCC99563-42EB-48B0-8814-A93B9415F7AF}" presName="dummy1b" presStyleCnt="0"/>
      <dgm:spPr/>
    </dgm:pt>
    <dgm:pt modelId="{BF9DDAFA-3829-0E47-908C-A7A9E30BD65B}" type="pres">
      <dgm:prSet presAssocID="{FCC99563-42EB-48B0-8814-A93B9415F7AF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101D3C8-1185-1E47-B18C-8930230CE6E7}" type="pres">
      <dgm:prSet presAssocID="{FCC99563-42EB-48B0-8814-A93B9415F7AF}" presName="wedge2" presStyleLbl="node1" presStyleIdx="1" presStyleCnt="3" custScaleX="113024" custScaleY="132220" custLinFactNeighborX="136" custLinFactNeighborY="0"/>
      <dgm:spPr/>
    </dgm:pt>
    <dgm:pt modelId="{F216A523-1EE3-534F-A047-027874DA4162}" type="pres">
      <dgm:prSet presAssocID="{FCC99563-42EB-48B0-8814-A93B9415F7AF}" presName="dummy2a" presStyleCnt="0"/>
      <dgm:spPr/>
    </dgm:pt>
    <dgm:pt modelId="{F483A5F9-C7AF-2C48-A1DA-EF770065C50C}" type="pres">
      <dgm:prSet presAssocID="{FCC99563-42EB-48B0-8814-A93B9415F7AF}" presName="dummy2b" presStyleCnt="0"/>
      <dgm:spPr/>
    </dgm:pt>
    <dgm:pt modelId="{15DA064B-3B5D-C64A-BED4-C930C691F5E3}" type="pres">
      <dgm:prSet presAssocID="{FCC99563-42EB-48B0-8814-A93B9415F7AF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56914F51-A414-2B49-9BB2-05065EFA0386}" type="pres">
      <dgm:prSet presAssocID="{FCC99563-42EB-48B0-8814-A93B9415F7AF}" presName="wedge3" presStyleLbl="node1" presStyleIdx="2" presStyleCnt="3" custScaleX="112145" custScaleY="123177" custLinFactNeighborX="-763" custLinFactNeighborY="-539"/>
      <dgm:spPr/>
    </dgm:pt>
    <dgm:pt modelId="{5E218487-4C24-7C4F-821C-4A1647646B6B}" type="pres">
      <dgm:prSet presAssocID="{FCC99563-42EB-48B0-8814-A93B9415F7AF}" presName="dummy3a" presStyleCnt="0"/>
      <dgm:spPr/>
    </dgm:pt>
    <dgm:pt modelId="{88CB6693-EB82-2642-B5C1-60AA162E5840}" type="pres">
      <dgm:prSet presAssocID="{FCC99563-42EB-48B0-8814-A93B9415F7AF}" presName="dummy3b" presStyleCnt="0"/>
      <dgm:spPr/>
    </dgm:pt>
    <dgm:pt modelId="{D6D44E33-18A9-A042-A002-84DC9357430D}" type="pres">
      <dgm:prSet presAssocID="{FCC99563-42EB-48B0-8814-A93B9415F7AF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F9E7BDF7-18A1-1140-B103-CCC85885F26F}" type="pres">
      <dgm:prSet presAssocID="{24EA9D63-4908-4009-9253-8CFD6340E562}" presName="arrowWedge1" presStyleLbl="fgSibTrans2D1" presStyleIdx="0" presStyleCnt="3" custScaleX="2561" custScaleY="12727" custLinFactNeighborX="7198" custLinFactNeighborY="-6652"/>
      <dgm:spPr/>
    </dgm:pt>
    <dgm:pt modelId="{F6CC4E81-CCE2-CF42-AFD1-D4B97584F6EE}" type="pres">
      <dgm:prSet presAssocID="{7EA0D3F2-7861-4486-80DF-35474CBB0B8B}" presName="arrowWedge2" presStyleLbl="fgSibTrans2D1" presStyleIdx="1" presStyleCnt="3" custFlipHor="1" custScaleX="24774" custScaleY="9789" custLinFactNeighborX="186" custLinFactNeighborY="52464"/>
      <dgm:spPr/>
    </dgm:pt>
    <dgm:pt modelId="{CC6C4FFC-D4FC-2348-B9C5-31FA4E9F42AE}" type="pres">
      <dgm:prSet presAssocID="{5122ACAA-CA2E-42F2-B0F3-4C8529AB83F5}" presName="arrowWedge3" presStyleLbl="fgSibTrans2D1" presStyleIdx="2" presStyleCnt="3" custFlipVert="0" custFlipHor="1" custScaleX="954" custScaleY="954" custLinFactNeighborX="-4060" custLinFactNeighborY="-7548"/>
      <dgm:spPr/>
    </dgm:pt>
  </dgm:ptLst>
  <dgm:cxnLst>
    <dgm:cxn modelId="{EA3E4002-F2E3-8048-9015-E99ED25053A5}" type="presOf" srcId="{2DB7DE2D-A0F2-4884-8576-3CE55B04DFB3}" destId="{240BC6F2-A1D6-524E-9E6F-C7EF4F00D76B}" srcOrd="0" destOrd="0" presId="urn:microsoft.com/office/officeart/2005/8/layout/cycle8"/>
    <dgm:cxn modelId="{DB492919-F767-6B41-AA66-02BEF8700C4D}" type="presOf" srcId="{20A8323B-C19B-457F-94D4-9DC44ABADB51}" destId="{D6D44E33-18A9-A042-A002-84DC9357430D}" srcOrd="1" destOrd="0" presId="urn:microsoft.com/office/officeart/2005/8/layout/cycle8"/>
    <dgm:cxn modelId="{40542648-B573-C44B-B0E5-25D66767B08B}" type="presOf" srcId="{D51DF8DA-C8E7-47DF-908D-5EE977C439FD}" destId="{2101D3C8-1185-1E47-B18C-8930230CE6E7}" srcOrd="0" destOrd="0" presId="urn:microsoft.com/office/officeart/2005/8/layout/cycle8"/>
    <dgm:cxn modelId="{1535F755-8D91-7D49-9E2A-A2548DBF5AED}" type="presOf" srcId="{D51DF8DA-C8E7-47DF-908D-5EE977C439FD}" destId="{15DA064B-3B5D-C64A-BED4-C930C691F5E3}" srcOrd="1" destOrd="0" presId="urn:microsoft.com/office/officeart/2005/8/layout/cycle8"/>
    <dgm:cxn modelId="{57B51A61-AA31-0A4D-BD6D-E12E1BAE05BB}" type="presOf" srcId="{20A8323B-C19B-457F-94D4-9DC44ABADB51}" destId="{56914F51-A414-2B49-9BB2-05065EFA0386}" srcOrd="0" destOrd="0" presId="urn:microsoft.com/office/officeart/2005/8/layout/cycle8"/>
    <dgm:cxn modelId="{94687869-1008-42E4-A0D3-CE5D3D77FEFE}" srcId="{FCC99563-42EB-48B0-8814-A93B9415F7AF}" destId="{20A8323B-C19B-457F-94D4-9DC44ABADB51}" srcOrd="2" destOrd="0" parTransId="{A94CC8D0-895C-4C24-A42E-94F4193A040B}" sibTransId="{5122ACAA-CA2E-42F2-B0F3-4C8529AB83F5}"/>
    <dgm:cxn modelId="{987B808A-7449-415F-8855-AF84C08F5AD3}" srcId="{FCC99563-42EB-48B0-8814-A93B9415F7AF}" destId="{D51DF8DA-C8E7-47DF-908D-5EE977C439FD}" srcOrd="1" destOrd="0" parTransId="{3A9635C1-80DA-4AE5-88A5-25C7910B4A99}" sibTransId="{7EA0D3F2-7861-4486-80DF-35474CBB0B8B}"/>
    <dgm:cxn modelId="{7CE8D5A7-A566-B842-93DA-C7EF8AEAA8C6}" type="presOf" srcId="{FCC99563-42EB-48B0-8814-A93B9415F7AF}" destId="{0E2F66DE-AC4A-5C42-B7CC-8F99B1A4D2BD}" srcOrd="0" destOrd="0" presId="urn:microsoft.com/office/officeart/2005/8/layout/cycle8"/>
    <dgm:cxn modelId="{5F0DADC5-3142-42FF-9868-F5DCF86FCF9F}" srcId="{FCC99563-42EB-48B0-8814-A93B9415F7AF}" destId="{2DB7DE2D-A0F2-4884-8576-3CE55B04DFB3}" srcOrd="0" destOrd="0" parTransId="{6BCAEE92-48B6-4B11-BFEE-ABDB8A1E14B6}" sibTransId="{24EA9D63-4908-4009-9253-8CFD6340E562}"/>
    <dgm:cxn modelId="{37496AC6-CFFB-AE48-B471-970398C757FB}" type="presOf" srcId="{2DB7DE2D-A0F2-4884-8576-3CE55B04DFB3}" destId="{BF9DDAFA-3829-0E47-908C-A7A9E30BD65B}" srcOrd="1" destOrd="0" presId="urn:microsoft.com/office/officeart/2005/8/layout/cycle8"/>
    <dgm:cxn modelId="{60D49A1E-99C9-9F41-BA7B-D70BF0E95367}" type="presParOf" srcId="{0E2F66DE-AC4A-5C42-B7CC-8F99B1A4D2BD}" destId="{240BC6F2-A1D6-524E-9E6F-C7EF4F00D76B}" srcOrd="0" destOrd="0" presId="urn:microsoft.com/office/officeart/2005/8/layout/cycle8"/>
    <dgm:cxn modelId="{E5525620-EF93-9A49-AFB9-95A29EBE6680}" type="presParOf" srcId="{0E2F66DE-AC4A-5C42-B7CC-8F99B1A4D2BD}" destId="{DB97AB4C-15B3-A54A-B456-7253907675BE}" srcOrd="1" destOrd="0" presId="urn:microsoft.com/office/officeart/2005/8/layout/cycle8"/>
    <dgm:cxn modelId="{C9CF9AC9-5306-E94C-A375-E2D0747F45A9}" type="presParOf" srcId="{0E2F66DE-AC4A-5C42-B7CC-8F99B1A4D2BD}" destId="{C95FFDAD-B49A-754B-9862-9C6C7B888E74}" srcOrd="2" destOrd="0" presId="urn:microsoft.com/office/officeart/2005/8/layout/cycle8"/>
    <dgm:cxn modelId="{434AFDE7-2653-2945-B7F5-D92D60445E3D}" type="presParOf" srcId="{0E2F66DE-AC4A-5C42-B7CC-8F99B1A4D2BD}" destId="{BF9DDAFA-3829-0E47-908C-A7A9E30BD65B}" srcOrd="3" destOrd="0" presId="urn:microsoft.com/office/officeart/2005/8/layout/cycle8"/>
    <dgm:cxn modelId="{4ADA9C9B-5609-BA4C-8B4A-C8839AA85C61}" type="presParOf" srcId="{0E2F66DE-AC4A-5C42-B7CC-8F99B1A4D2BD}" destId="{2101D3C8-1185-1E47-B18C-8930230CE6E7}" srcOrd="4" destOrd="0" presId="urn:microsoft.com/office/officeart/2005/8/layout/cycle8"/>
    <dgm:cxn modelId="{3B224190-6442-604E-A3B2-413C5F5DAD89}" type="presParOf" srcId="{0E2F66DE-AC4A-5C42-B7CC-8F99B1A4D2BD}" destId="{F216A523-1EE3-534F-A047-027874DA4162}" srcOrd="5" destOrd="0" presId="urn:microsoft.com/office/officeart/2005/8/layout/cycle8"/>
    <dgm:cxn modelId="{508EF0C1-240C-1F45-B0E2-E49CB51D6499}" type="presParOf" srcId="{0E2F66DE-AC4A-5C42-B7CC-8F99B1A4D2BD}" destId="{F483A5F9-C7AF-2C48-A1DA-EF770065C50C}" srcOrd="6" destOrd="0" presId="urn:microsoft.com/office/officeart/2005/8/layout/cycle8"/>
    <dgm:cxn modelId="{82F96D72-C63B-AD49-A0C3-32B737D35042}" type="presParOf" srcId="{0E2F66DE-AC4A-5C42-B7CC-8F99B1A4D2BD}" destId="{15DA064B-3B5D-C64A-BED4-C930C691F5E3}" srcOrd="7" destOrd="0" presId="urn:microsoft.com/office/officeart/2005/8/layout/cycle8"/>
    <dgm:cxn modelId="{AFB92624-8450-CB44-A6CB-6C77DC81F574}" type="presParOf" srcId="{0E2F66DE-AC4A-5C42-B7CC-8F99B1A4D2BD}" destId="{56914F51-A414-2B49-9BB2-05065EFA0386}" srcOrd="8" destOrd="0" presId="urn:microsoft.com/office/officeart/2005/8/layout/cycle8"/>
    <dgm:cxn modelId="{60ABC367-368A-594F-9E36-A3FFA3E49FEE}" type="presParOf" srcId="{0E2F66DE-AC4A-5C42-B7CC-8F99B1A4D2BD}" destId="{5E218487-4C24-7C4F-821C-4A1647646B6B}" srcOrd="9" destOrd="0" presId="urn:microsoft.com/office/officeart/2005/8/layout/cycle8"/>
    <dgm:cxn modelId="{D19A596B-15D5-824B-9510-7D9A5E4E3F60}" type="presParOf" srcId="{0E2F66DE-AC4A-5C42-B7CC-8F99B1A4D2BD}" destId="{88CB6693-EB82-2642-B5C1-60AA162E5840}" srcOrd="10" destOrd="0" presId="urn:microsoft.com/office/officeart/2005/8/layout/cycle8"/>
    <dgm:cxn modelId="{448E9A29-6CAE-CC45-94BF-B3EAD4915482}" type="presParOf" srcId="{0E2F66DE-AC4A-5C42-B7CC-8F99B1A4D2BD}" destId="{D6D44E33-18A9-A042-A002-84DC9357430D}" srcOrd="11" destOrd="0" presId="urn:microsoft.com/office/officeart/2005/8/layout/cycle8"/>
    <dgm:cxn modelId="{404867D3-1C86-E54C-BEBE-55C06F8B3393}" type="presParOf" srcId="{0E2F66DE-AC4A-5C42-B7CC-8F99B1A4D2BD}" destId="{F9E7BDF7-18A1-1140-B103-CCC85885F26F}" srcOrd="12" destOrd="0" presId="urn:microsoft.com/office/officeart/2005/8/layout/cycle8"/>
    <dgm:cxn modelId="{9F8AC0C1-E2DD-E94C-85C0-E44BEC1C1566}" type="presParOf" srcId="{0E2F66DE-AC4A-5C42-B7CC-8F99B1A4D2BD}" destId="{F6CC4E81-CCE2-CF42-AFD1-D4B97584F6EE}" srcOrd="13" destOrd="0" presId="urn:microsoft.com/office/officeart/2005/8/layout/cycle8"/>
    <dgm:cxn modelId="{3E49D04D-CF0D-C747-8519-DAF801D7DA84}" type="presParOf" srcId="{0E2F66DE-AC4A-5C42-B7CC-8F99B1A4D2BD}" destId="{CC6C4FFC-D4FC-2348-B9C5-31FA4E9F42AE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15FA267-A250-5847-8952-E897FE55B1EF}" type="doc">
      <dgm:prSet loTypeId="urn:microsoft.com/office/officeart/2016/7/layout/BasicLinearProcessNumbered" loCatId="process" qsTypeId="urn:microsoft.com/office/officeart/2005/8/quickstyle/simple5" qsCatId="simple" csTypeId="urn:microsoft.com/office/officeart/2005/8/colors/colorful5" csCatId="colorful" phldr="1"/>
      <dgm:spPr/>
    </dgm:pt>
    <dgm:pt modelId="{BC9043CC-AFD0-FF48-ACF6-B588C26495EC}">
      <dgm:prSet phldrT="[Text]"/>
      <dgm:spPr/>
      <dgm:t>
        <a:bodyPr/>
        <a:lstStyle/>
        <a:p>
          <a:pPr algn="l"/>
          <a:r>
            <a:rPr lang="en-US" dirty="0"/>
            <a:t>Be more </a:t>
          </a:r>
          <a:r>
            <a:rPr lang="en-US" dirty="0" err="1"/>
            <a:t>consciencious</a:t>
          </a:r>
          <a:r>
            <a:rPr lang="en-US" dirty="0"/>
            <a:t> of carbs when looking at the nutritional facts label</a:t>
          </a:r>
        </a:p>
      </dgm:t>
    </dgm:pt>
    <dgm:pt modelId="{5370DF47-78EC-B74D-AD06-B5AF4DB5BEEC}" type="parTrans" cxnId="{808C79E4-1E4F-1B4A-B142-DADE89A09E79}">
      <dgm:prSet/>
      <dgm:spPr/>
      <dgm:t>
        <a:bodyPr/>
        <a:lstStyle/>
        <a:p>
          <a:endParaRPr lang="en-US"/>
        </a:p>
      </dgm:t>
    </dgm:pt>
    <dgm:pt modelId="{8A3EEF2A-A41A-BE4D-B9D6-84933192E764}" type="sibTrans" cxnId="{808C79E4-1E4F-1B4A-B142-DADE89A09E79}">
      <dgm:prSet phldrT="1" phldr="0"/>
      <dgm:spPr/>
      <dgm:t>
        <a:bodyPr/>
        <a:lstStyle/>
        <a:p>
          <a:r>
            <a:rPr lang="en-US"/>
            <a:t>1</a:t>
          </a:r>
          <a:endParaRPr lang="en-US" dirty="0"/>
        </a:p>
      </dgm:t>
    </dgm:pt>
    <dgm:pt modelId="{2F81BAE5-5497-CA45-8C4B-4EE1AB47AB17}">
      <dgm:prSet phldrT="[Text]"/>
      <dgm:spPr/>
      <dgm:t>
        <a:bodyPr/>
        <a:lstStyle/>
        <a:p>
          <a:r>
            <a:rPr lang="en-US" dirty="0"/>
            <a:t>Modify recipes gradually and incorporate naturally occurring sugars</a:t>
          </a:r>
        </a:p>
      </dgm:t>
    </dgm:pt>
    <dgm:pt modelId="{4CD6DA59-8874-3347-A333-491D6B171FE7}" type="parTrans" cxnId="{17F909F3-B1DA-9D42-9C69-8878FE08C193}">
      <dgm:prSet/>
      <dgm:spPr/>
      <dgm:t>
        <a:bodyPr/>
        <a:lstStyle/>
        <a:p>
          <a:endParaRPr lang="en-US"/>
        </a:p>
      </dgm:t>
    </dgm:pt>
    <dgm:pt modelId="{7D370C69-B3C1-F944-909E-79082B460F66}" type="sibTrans" cxnId="{17F909F3-B1DA-9D42-9C69-8878FE08C193}">
      <dgm:prSet phldrT="2" phldr="0"/>
      <dgm:spPr/>
      <dgm:t>
        <a:bodyPr/>
        <a:lstStyle/>
        <a:p>
          <a:r>
            <a:rPr lang="en-US"/>
            <a:t>2</a:t>
          </a:r>
          <a:endParaRPr lang="en-US" dirty="0"/>
        </a:p>
      </dgm:t>
    </dgm:pt>
    <dgm:pt modelId="{20D767B6-00DE-F345-B5B4-1ADF74607E1D}">
      <dgm:prSet phldrT="[Text]"/>
      <dgm:spPr/>
      <dgm:t>
        <a:bodyPr/>
        <a:lstStyle/>
        <a:p>
          <a:r>
            <a:rPr lang="en-US" dirty="0"/>
            <a:t>Incorporating more fiber into your diet helps with lowering your LDL cholesterol</a:t>
          </a:r>
        </a:p>
      </dgm:t>
    </dgm:pt>
    <dgm:pt modelId="{CAF50A13-B82C-EC4E-B978-17DD9371B3CD}" type="parTrans" cxnId="{19CE261C-13AF-454A-BFB3-89BB09CE644A}">
      <dgm:prSet/>
      <dgm:spPr/>
      <dgm:t>
        <a:bodyPr/>
        <a:lstStyle/>
        <a:p>
          <a:endParaRPr lang="en-US"/>
        </a:p>
      </dgm:t>
    </dgm:pt>
    <dgm:pt modelId="{FFD32DA3-10F8-2E4E-BEA3-D845C25DD48A}" type="sibTrans" cxnId="{19CE261C-13AF-454A-BFB3-89BB09CE644A}">
      <dgm:prSet phldrT="3" phldr="0"/>
      <dgm:spPr/>
      <dgm:t>
        <a:bodyPr/>
        <a:lstStyle/>
        <a:p>
          <a:r>
            <a:rPr lang="en-US"/>
            <a:t>3</a:t>
          </a:r>
          <a:endParaRPr lang="en-US" dirty="0"/>
        </a:p>
      </dgm:t>
    </dgm:pt>
    <dgm:pt modelId="{7DE0A09C-6DA1-D849-965C-B861B480F20E}" type="pres">
      <dgm:prSet presAssocID="{115FA267-A250-5847-8952-E897FE55B1EF}" presName="Name0" presStyleCnt="0">
        <dgm:presLayoutVars>
          <dgm:animLvl val="lvl"/>
          <dgm:resizeHandles val="exact"/>
        </dgm:presLayoutVars>
      </dgm:prSet>
      <dgm:spPr/>
    </dgm:pt>
    <dgm:pt modelId="{291B39E0-BEDA-D146-95DE-D2240BA765A2}" type="pres">
      <dgm:prSet presAssocID="{BC9043CC-AFD0-FF48-ACF6-B588C26495EC}" presName="compositeNode" presStyleCnt="0">
        <dgm:presLayoutVars>
          <dgm:bulletEnabled val="1"/>
        </dgm:presLayoutVars>
      </dgm:prSet>
      <dgm:spPr/>
    </dgm:pt>
    <dgm:pt modelId="{A9F1B4A6-10C1-7747-9553-928EB023C5A0}" type="pres">
      <dgm:prSet presAssocID="{BC9043CC-AFD0-FF48-ACF6-B588C26495EC}" presName="bgRect" presStyleLbl="bgAccFollowNode1" presStyleIdx="0" presStyleCnt="3"/>
      <dgm:spPr/>
    </dgm:pt>
    <dgm:pt modelId="{02013210-CB2F-A242-9FD8-A0A9861213F8}" type="pres">
      <dgm:prSet presAssocID="{8A3EEF2A-A41A-BE4D-B9D6-84933192E764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A25BC7A6-F226-F249-90A2-5F967076CA44}" type="pres">
      <dgm:prSet presAssocID="{BC9043CC-AFD0-FF48-ACF6-B588C26495EC}" presName="bottomLine" presStyleLbl="alignNode1" presStyleIdx="1" presStyleCnt="6">
        <dgm:presLayoutVars/>
      </dgm:prSet>
      <dgm:spPr/>
    </dgm:pt>
    <dgm:pt modelId="{669FC30A-7898-7843-AACC-8701DCF1E65A}" type="pres">
      <dgm:prSet presAssocID="{BC9043CC-AFD0-FF48-ACF6-B588C26495EC}" presName="nodeText" presStyleLbl="bgAccFollowNode1" presStyleIdx="0" presStyleCnt="3">
        <dgm:presLayoutVars>
          <dgm:bulletEnabled val="1"/>
        </dgm:presLayoutVars>
      </dgm:prSet>
      <dgm:spPr/>
    </dgm:pt>
    <dgm:pt modelId="{789522D2-D3D9-2947-A6CE-2AAF98240284}" type="pres">
      <dgm:prSet presAssocID="{8A3EEF2A-A41A-BE4D-B9D6-84933192E764}" presName="sibTrans" presStyleCnt="0"/>
      <dgm:spPr/>
    </dgm:pt>
    <dgm:pt modelId="{02D6FC7F-8BEE-BA41-AB11-9895D5D13721}" type="pres">
      <dgm:prSet presAssocID="{2F81BAE5-5497-CA45-8C4B-4EE1AB47AB17}" presName="compositeNode" presStyleCnt="0">
        <dgm:presLayoutVars>
          <dgm:bulletEnabled val="1"/>
        </dgm:presLayoutVars>
      </dgm:prSet>
      <dgm:spPr/>
    </dgm:pt>
    <dgm:pt modelId="{D3853815-E5FA-A94D-BDE8-0B81BC757D58}" type="pres">
      <dgm:prSet presAssocID="{2F81BAE5-5497-CA45-8C4B-4EE1AB47AB17}" presName="bgRect" presStyleLbl="bgAccFollowNode1" presStyleIdx="1" presStyleCnt="3"/>
      <dgm:spPr/>
    </dgm:pt>
    <dgm:pt modelId="{D107BDEC-C537-5E41-9AE3-D0E69DCBBBCF}" type="pres">
      <dgm:prSet presAssocID="{7D370C69-B3C1-F944-909E-79082B460F66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0FD33D47-6FF0-B04D-979B-EB48E711369D}" type="pres">
      <dgm:prSet presAssocID="{2F81BAE5-5497-CA45-8C4B-4EE1AB47AB17}" presName="bottomLine" presStyleLbl="alignNode1" presStyleIdx="3" presStyleCnt="6">
        <dgm:presLayoutVars/>
      </dgm:prSet>
      <dgm:spPr/>
    </dgm:pt>
    <dgm:pt modelId="{66154423-9544-1E4B-B43E-F02CF173389E}" type="pres">
      <dgm:prSet presAssocID="{2F81BAE5-5497-CA45-8C4B-4EE1AB47AB17}" presName="nodeText" presStyleLbl="bgAccFollowNode1" presStyleIdx="1" presStyleCnt="3">
        <dgm:presLayoutVars>
          <dgm:bulletEnabled val="1"/>
        </dgm:presLayoutVars>
      </dgm:prSet>
      <dgm:spPr/>
    </dgm:pt>
    <dgm:pt modelId="{1E9313EF-2403-554A-A24F-3BD3D4C302B3}" type="pres">
      <dgm:prSet presAssocID="{7D370C69-B3C1-F944-909E-79082B460F66}" presName="sibTrans" presStyleCnt="0"/>
      <dgm:spPr/>
    </dgm:pt>
    <dgm:pt modelId="{92D0BCBD-41A3-144A-8347-B957B4C2FF52}" type="pres">
      <dgm:prSet presAssocID="{20D767B6-00DE-F345-B5B4-1ADF74607E1D}" presName="compositeNode" presStyleCnt="0">
        <dgm:presLayoutVars>
          <dgm:bulletEnabled val="1"/>
        </dgm:presLayoutVars>
      </dgm:prSet>
      <dgm:spPr/>
    </dgm:pt>
    <dgm:pt modelId="{AC54BEBE-1880-934A-9AF3-598F547E1D6F}" type="pres">
      <dgm:prSet presAssocID="{20D767B6-00DE-F345-B5B4-1ADF74607E1D}" presName="bgRect" presStyleLbl="bgAccFollowNode1" presStyleIdx="2" presStyleCnt="3"/>
      <dgm:spPr/>
    </dgm:pt>
    <dgm:pt modelId="{50CD791E-F8AD-E249-83A4-F13850F43004}" type="pres">
      <dgm:prSet presAssocID="{FFD32DA3-10F8-2E4E-BEA3-D845C25DD48A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AB9E4928-2BDC-A84E-8FEF-39D4087F92E2}" type="pres">
      <dgm:prSet presAssocID="{20D767B6-00DE-F345-B5B4-1ADF74607E1D}" presName="bottomLine" presStyleLbl="alignNode1" presStyleIdx="5" presStyleCnt="6">
        <dgm:presLayoutVars/>
      </dgm:prSet>
      <dgm:spPr/>
    </dgm:pt>
    <dgm:pt modelId="{2D713EBD-FED8-464A-B01C-48B34D8A4E08}" type="pres">
      <dgm:prSet presAssocID="{20D767B6-00DE-F345-B5B4-1ADF74607E1D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19CE261C-13AF-454A-BFB3-89BB09CE644A}" srcId="{115FA267-A250-5847-8952-E897FE55B1EF}" destId="{20D767B6-00DE-F345-B5B4-1ADF74607E1D}" srcOrd="2" destOrd="0" parTransId="{CAF50A13-B82C-EC4E-B978-17DD9371B3CD}" sibTransId="{FFD32DA3-10F8-2E4E-BEA3-D845C25DD48A}"/>
    <dgm:cxn modelId="{3F125D2E-86F4-6F43-9730-82B5DA1F21B1}" type="presOf" srcId="{20D767B6-00DE-F345-B5B4-1ADF74607E1D}" destId="{2D713EBD-FED8-464A-B01C-48B34D8A4E08}" srcOrd="1" destOrd="0" presId="urn:microsoft.com/office/officeart/2016/7/layout/BasicLinearProcessNumbered"/>
    <dgm:cxn modelId="{8B79DF34-8DE1-8F41-9212-1D3F8BA06457}" type="presOf" srcId="{BC9043CC-AFD0-FF48-ACF6-B588C26495EC}" destId="{A9F1B4A6-10C1-7747-9553-928EB023C5A0}" srcOrd="0" destOrd="0" presId="urn:microsoft.com/office/officeart/2016/7/layout/BasicLinearProcessNumbered"/>
    <dgm:cxn modelId="{12DA9C4F-B10A-5947-82FC-9968F82037A1}" type="presOf" srcId="{BC9043CC-AFD0-FF48-ACF6-B588C26495EC}" destId="{669FC30A-7898-7843-AACC-8701DCF1E65A}" srcOrd="1" destOrd="0" presId="urn:microsoft.com/office/officeart/2016/7/layout/BasicLinearProcessNumbered"/>
    <dgm:cxn modelId="{BFED5D5C-8262-2942-A25F-BCCE5EAFAE5F}" type="presOf" srcId="{8A3EEF2A-A41A-BE4D-B9D6-84933192E764}" destId="{02013210-CB2F-A242-9FD8-A0A9861213F8}" srcOrd="0" destOrd="0" presId="urn:microsoft.com/office/officeart/2016/7/layout/BasicLinearProcessNumbered"/>
    <dgm:cxn modelId="{03A3148B-554A-4D4E-9B9A-462567BBC572}" type="presOf" srcId="{2F81BAE5-5497-CA45-8C4B-4EE1AB47AB17}" destId="{D3853815-E5FA-A94D-BDE8-0B81BC757D58}" srcOrd="0" destOrd="0" presId="urn:microsoft.com/office/officeart/2016/7/layout/BasicLinearProcessNumbered"/>
    <dgm:cxn modelId="{03AAC090-51B7-6F4C-81F2-C9B78D76FA7B}" type="presOf" srcId="{FFD32DA3-10F8-2E4E-BEA3-D845C25DD48A}" destId="{50CD791E-F8AD-E249-83A4-F13850F43004}" srcOrd="0" destOrd="0" presId="urn:microsoft.com/office/officeart/2016/7/layout/BasicLinearProcessNumbered"/>
    <dgm:cxn modelId="{2551CAC4-6E1D-0A46-AD48-4E434EF6023D}" type="presOf" srcId="{7D370C69-B3C1-F944-909E-79082B460F66}" destId="{D107BDEC-C537-5E41-9AE3-D0E69DCBBBCF}" srcOrd="0" destOrd="0" presId="urn:microsoft.com/office/officeart/2016/7/layout/BasicLinearProcessNumbered"/>
    <dgm:cxn modelId="{7933DFCC-6605-E049-9212-34C282F95BAD}" type="presOf" srcId="{115FA267-A250-5847-8952-E897FE55B1EF}" destId="{7DE0A09C-6DA1-D849-965C-B861B480F20E}" srcOrd="0" destOrd="0" presId="urn:microsoft.com/office/officeart/2016/7/layout/BasicLinearProcessNumbered"/>
    <dgm:cxn modelId="{CBA970D7-2958-E54F-AE10-0C47C6076524}" type="presOf" srcId="{2F81BAE5-5497-CA45-8C4B-4EE1AB47AB17}" destId="{66154423-9544-1E4B-B43E-F02CF173389E}" srcOrd="1" destOrd="0" presId="urn:microsoft.com/office/officeart/2016/7/layout/BasicLinearProcessNumbered"/>
    <dgm:cxn modelId="{808C79E4-1E4F-1B4A-B142-DADE89A09E79}" srcId="{115FA267-A250-5847-8952-E897FE55B1EF}" destId="{BC9043CC-AFD0-FF48-ACF6-B588C26495EC}" srcOrd="0" destOrd="0" parTransId="{5370DF47-78EC-B74D-AD06-B5AF4DB5BEEC}" sibTransId="{8A3EEF2A-A41A-BE4D-B9D6-84933192E764}"/>
    <dgm:cxn modelId="{17F909F3-B1DA-9D42-9C69-8878FE08C193}" srcId="{115FA267-A250-5847-8952-E897FE55B1EF}" destId="{2F81BAE5-5497-CA45-8C4B-4EE1AB47AB17}" srcOrd="1" destOrd="0" parTransId="{4CD6DA59-8874-3347-A333-491D6B171FE7}" sibTransId="{7D370C69-B3C1-F944-909E-79082B460F66}"/>
    <dgm:cxn modelId="{816EDDFE-7A8A-0F46-83F9-127AEF2A3D9F}" type="presOf" srcId="{20D767B6-00DE-F345-B5B4-1ADF74607E1D}" destId="{AC54BEBE-1880-934A-9AF3-598F547E1D6F}" srcOrd="0" destOrd="0" presId="urn:microsoft.com/office/officeart/2016/7/layout/BasicLinearProcessNumbered"/>
    <dgm:cxn modelId="{85714B8D-F28F-0E48-9CA5-95D5DF1FBFD9}" type="presParOf" srcId="{7DE0A09C-6DA1-D849-965C-B861B480F20E}" destId="{291B39E0-BEDA-D146-95DE-D2240BA765A2}" srcOrd="0" destOrd="0" presId="urn:microsoft.com/office/officeart/2016/7/layout/BasicLinearProcessNumbered"/>
    <dgm:cxn modelId="{6CE95AB5-5B85-C042-BC6F-17E3E90424CA}" type="presParOf" srcId="{291B39E0-BEDA-D146-95DE-D2240BA765A2}" destId="{A9F1B4A6-10C1-7747-9553-928EB023C5A0}" srcOrd="0" destOrd="0" presId="urn:microsoft.com/office/officeart/2016/7/layout/BasicLinearProcessNumbered"/>
    <dgm:cxn modelId="{2587FA91-BF60-FE43-85FA-7B6CAF3AD41C}" type="presParOf" srcId="{291B39E0-BEDA-D146-95DE-D2240BA765A2}" destId="{02013210-CB2F-A242-9FD8-A0A9861213F8}" srcOrd="1" destOrd="0" presId="urn:microsoft.com/office/officeart/2016/7/layout/BasicLinearProcessNumbered"/>
    <dgm:cxn modelId="{D1AF3987-BA2D-BC46-8662-D970BB1EA438}" type="presParOf" srcId="{291B39E0-BEDA-D146-95DE-D2240BA765A2}" destId="{A25BC7A6-F226-F249-90A2-5F967076CA44}" srcOrd="2" destOrd="0" presId="urn:microsoft.com/office/officeart/2016/7/layout/BasicLinearProcessNumbered"/>
    <dgm:cxn modelId="{D78C2EFA-4118-2541-947D-96B233FB01F5}" type="presParOf" srcId="{291B39E0-BEDA-D146-95DE-D2240BA765A2}" destId="{669FC30A-7898-7843-AACC-8701DCF1E65A}" srcOrd="3" destOrd="0" presId="urn:microsoft.com/office/officeart/2016/7/layout/BasicLinearProcessNumbered"/>
    <dgm:cxn modelId="{C1EE3BA7-E88D-FF4B-B5D9-FF02EBE36477}" type="presParOf" srcId="{7DE0A09C-6DA1-D849-965C-B861B480F20E}" destId="{789522D2-D3D9-2947-A6CE-2AAF98240284}" srcOrd="1" destOrd="0" presId="urn:microsoft.com/office/officeart/2016/7/layout/BasicLinearProcessNumbered"/>
    <dgm:cxn modelId="{F4F12770-337F-2440-AFF5-69C3CB24D6F6}" type="presParOf" srcId="{7DE0A09C-6DA1-D849-965C-B861B480F20E}" destId="{02D6FC7F-8BEE-BA41-AB11-9895D5D13721}" srcOrd="2" destOrd="0" presId="urn:microsoft.com/office/officeart/2016/7/layout/BasicLinearProcessNumbered"/>
    <dgm:cxn modelId="{6A3097EC-AC9E-A048-8572-D59237F33C8A}" type="presParOf" srcId="{02D6FC7F-8BEE-BA41-AB11-9895D5D13721}" destId="{D3853815-E5FA-A94D-BDE8-0B81BC757D58}" srcOrd="0" destOrd="0" presId="urn:microsoft.com/office/officeart/2016/7/layout/BasicLinearProcessNumbered"/>
    <dgm:cxn modelId="{6CF524B1-BA4C-5B49-B320-AF844482E7EF}" type="presParOf" srcId="{02D6FC7F-8BEE-BA41-AB11-9895D5D13721}" destId="{D107BDEC-C537-5E41-9AE3-D0E69DCBBBCF}" srcOrd="1" destOrd="0" presId="urn:microsoft.com/office/officeart/2016/7/layout/BasicLinearProcessNumbered"/>
    <dgm:cxn modelId="{B4230D3A-EC61-9942-B456-898CF95538C1}" type="presParOf" srcId="{02D6FC7F-8BEE-BA41-AB11-9895D5D13721}" destId="{0FD33D47-6FF0-B04D-979B-EB48E711369D}" srcOrd="2" destOrd="0" presId="urn:microsoft.com/office/officeart/2016/7/layout/BasicLinearProcessNumbered"/>
    <dgm:cxn modelId="{C49A5507-B773-1A4C-9517-AEDC540B5592}" type="presParOf" srcId="{02D6FC7F-8BEE-BA41-AB11-9895D5D13721}" destId="{66154423-9544-1E4B-B43E-F02CF173389E}" srcOrd="3" destOrd="0" presId="urn:microsoft.com/office/officeart/2016/7/layout/BasicLinearProcessNumbered"/>
    <dgm:cxn modelId="{BF488356-21F2-A345-828D-537A6D3FF40E}" type="presParOf" srcId="{7DE0A09C-6DA1-D849-965C-B861B480F20E}" destId="{1E9313EF-2403-554A-A24F-3BD3D4C302B3}" srcOrd="3" destOrd="0" presId="urn:microsoft.com/office/officeart/2016/7/layout/BasicLinearProcessNumbered"/>
    <dgm:cxn modelId="{8AE3C380-B5F4-7A40-B86B-74EF64ECB506}" type="presParOf" srcId="{7DE0A09C-6DA1-D849-965C-B861B480F20E}" destId="{92D0BCBD-41A3-144A-8347-B957B4C2FF52}" srcOrd="4" destOrd="0" presId="urn:microsoft.com/office/officeart/2016/7/layout/BasicLinearProcessNumbered"/>
    <dgm:cxn modelId="{3BEFFBF3-8C87-5C40-BBB5-44DFDC4A50B4}" type="presParOf" srcId="{92D0BCBD-41A3-144A-8347-B957B4C2FF52}" destId="{AC54BEBE-1880-934A-9AF3-598F547E1D6F}" srcOrd="0" destOrd="0" presId="urn:microsoft.com/office/officeart/2016/7/layout/BasicLinearProcessNumbered"/>
    <dgm:cxn modelId="{41395828-BF67-FE41-93F7-31EBADE1FBCF}" type="presParOf" srcId="{92D0BCBD-41A3-144A-8347-B957B4C2FF52}" destId="{50CD791E-F8AD-E249-83A4-F13850F43004}" srcOrd="1" destOrd="0" presId="urn:microsoft.com/office/officeart/2016/7/layout/BasicLinearProcessNumbered"/>
    <dgm:cxn modelId="{E4ABFD44-9E4E-E24B-BBCB-1B5262E6B110}" type="presParOf" srcId="{92D0BCBD-41A3-144A-8347-B957B4C2FF52}" destId="{AB9E4928-2BDC-A84E-8FEF-39D4087F92E2}" srcOrd="2" destOrd="0" presId="urn:microsoft.com/office/officeart/2016/7/layout/BasicLinearProcessNumbered"/>
    <dgm:cxn modelId="{B31B9352-753E-B94C-8B01-B4DB50504CD1}" type="presParOf" srcId="{92D0BCBD-41A3-144A-8347-B957B4C2FF52}" destId="{2D713EBD-FED8-464A-B01C-48B34D8A4E08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54C38-5E04-F641-8247-08CF64D93132}">
      <dsp:nvSpPr>
        <dsp:cNvPr id="0" name=""/>
        <dsp:cNvSpPr/>
      </dsp:nvSpPr>
      <dsp:spPr>
        <a:xfrm>
          <a:off x="0" y="0"/>
          <a:ext cx="5486400" cy="3000413"/>
        </a:xfrm>
        <a:prstGeom prst="roundRect">
          <a:avLst/>
        </a:prstGeom>
        <a:gradFill flip="none" rotWithShape="0">
          <a:gsLst>
            <a:gs pos="0">
              <a:schemeClr val="accent2">
                <a:shade val="30000"/>
                <a:satMod val="115000"/>
              </a:schemeClr>
            </a:gs>
            <a:gs pos="50000">
              <a:schemeClr val="accent2">
                <a:shade val="67500"/>
                <a:satMod val="115000"/>
              </a:schemeClr>
            </a:gs>
            <a:gs pos="100000">
              <a:schemeClr val="accent2">
                <a:shade val="100000"/>
                <a:satMod val="115000"/>
              </a:schemeClr>
            </a:gs>
          </a:gsLst>
          <a:lin ang="18900000" scaled="1"/>
          <a:tileRect/>
        </a:gradFill>
        <a:ln w="19050" cap="rnd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1.0 cup - Sugar, White (201.6g)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.50 cup - Flour, White (47.7g)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.33 cup - *Cocoa Powder, Unsweetened (16.5g)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1 T - Vanilla Extract (1.6g)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2 - Whole Eggs (0.7g)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.25 t - Baking Powder (0.3g)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.50 cup - Butter, Salted (0.07g)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.25 t - Salt (0.0g)</a:t>
          </a:r>
        </a:p>
      </dsp:txBody>
      <dsp:txXfrm>
        <a:off x="146468" y="146468"/>
        <a:ext cx="5193464" cy="2707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395E9-8756-4D40-9C35-1E00CCFC3899}">
      <dsp:nvSpPr>
        <dsp:cNvPr id="0" name=""/>
        <dsp:cNvSpPr/>
      </dsp:nvSpPr>
      <dsp:spPr>
        <a:xfrm>
          <a:off x="1127751" y="864226"/>
          <a:ext cx="2152984" cy="215298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Carbohydrates are found primarily in plant foods</a:t>
          </a:r>
        </a:p>
      </dsp:txBody>
      <dsp:txXfrm>
        <a:off x="1443048" y="1179523"/>
        <a:ext cx="1522390" cy="1522390"/>
      </dsp:txXfrm>
    </dsp:sp>
    <dsp:sp modelId="{D51E0C6C-CA57-ED4F-AE40-1E279D1E5294}">
      <dsp:nvSpPr>
        <dsp:cNvPr id="0" name=""/>
        <dsp:cNvSpPr/>
      </dsp:nvSpPr>
      <dsp:spPr>
        <a:xfrm>
          <a:off x="1665997" y="384"/>
          <a:ext cx="1076492" cy="10764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Sugars</a:t>
          </a:r>
        </a:p>
      </dsp:txBody>
      <dsp:txXfrm>
        <a:off x="1823646" y="158033"/>
        <a:ext cx="761194" cy="761194"/>
      </dsp:txXfrm>
    </dsp:sp>
    <dsp:sp modelId="{EA407A9B-D711-9248-86E3-2C14127F382C}">
      <dsp:nvSpPr>
        <dsp:cNvPr id="0" name=""/>
        <dsp:cNvSpPr/>
      </dsp:nvSpPr>
      <dsp:spPr>
        <a:xfrm>
          <a:off x="3068085" y="1402472"/>
          <a:ext cx="1076492" cy="10764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Sugar Alcohols</a:t>
          </a:r>
        </a:p>
      </dsp:txBody>
      <dsp:txXfrm>
        <a:off x="3225734" y="1560121"/>
        <a:ext cx="761194" cy="761194"/>
      </dsp:txXfrm>
    </dsp:sp>
    <dsp:sp modelId="{5582FBF8-9255-A041-B83B-00ACAFB9E03F}">
      <dsp:nvSpPr>
        <dsp:cNvPr id="0" name=""/>
        <dsp:cNvSpPr/>
      </dsp:nvSpPr>
      <dsp:spPr>
        <a:xfrm>
          <a:off x="1665997" y="2804560"/>
          <a:ext cx="1076492" cy="10764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Starches</a:t>
          </a:r>
        </a:p>
      </dsp:txBody>
      <dsp:txXfrm>
        <a:off x="1823646" y="2962209"/>
        <a:ext cx="761194" cy="761194"/>
      </dsp:txXfrm>
    </dsp:sp>
    <dsp:sp modelId="{E1CA4137-DB7D-1741-90BE-71ECF4BE05E3}">
      <dsp:nvSpPr>
        <dsp:cNvPr id="0" name=""/>
        <dsp:cNvSpPr/>
      </dsp:nvSpPr>
      <dsp:spPr>
        <a:xfrm>
          <a:off x="263909" y="1402472"/>
          <a:ext cx="1076492" cy="10764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Dietary Fiber</a:t>
          </a:r>
        </a:p>
      </dsp:txBody>
      <dsp:txXfrm>
        <a:off x="421558" y="1560121"/>
        <a:ext cx="761194" cy="7611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E6081-9278-AE47-8815-99F1F0BF86C0}">
      <dsp:nvSpPr>
        <dsp:cNvPr id="0" name=""/>
        <dsp:cNvSpPr/>
      </dsp:nvSpPr>
      <dsp:spPr>
        <a:xfrm rot="16200000">
          <a:off x="-950588" y="951349"/>
          <a:ext cx="3881437" cy="197873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052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The first two ingredients in each recipe are both added sugars</a:t>
          </a:r>
        </a:p>
      </dsp:txBody>
      <dsp:txXfrm rot="5400000">
        <a:off x="762" y="776286"/>
        <a:ext cx="1978737" cy="2328863"/>
      </dsp:txXfrm>
    </dsp:sp>
    <dsp:sp modelId="{A4D9574D-2DF2-074C-A737-E0B9B0AC4F81}">
      <dsp:nvSpPr>
        <dsp:cNvPr id="0" name=""/>
        <dsp:cNvSpPr/>
      </dsp:nvSpPr>
      <dsp:spPr>
        <a:xfrm rot="16200000">
          <a:off x="1176554" y="951349"/>
          <a:ext cx="3881437" cy="197873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052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The regular recipe has almost double the amount of carbohydrates</a:t>
          </a:r>
        </a:p>
      </dsp:txBody>
      <dsp:txXfrm rot="5400000">
        <a:off x="2127904" y="776286"/>
        <a:ext cx="1978737" cy="2328863"/>
      </dsp:txXfrm>
    </dsp:sp>
    <dsp:sp modelId="{1E4BBF01-51F3-B54B-BF9A-B59B8F719670}">
      <dsp:nvSpPr>
        <dsp:cNvPr id="0" name=""/>
        <dsp:cNvSpPr/>
      </dsp:nvSpPr>
      <dsp:spPr>
        <a:xfrm rot="16200000">
          <a:off x="3303697" y="951349"/>
          <a:ext cx="3881437" cy="197873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 modified recipe has a  significant </a:t>
          </a:r>
          <a:r>
            <a:rPr lang="en-US" sz="2100" kern="1200" dirty="0"/>
            <a:t>amount</a:t>
          </a:r>
          <a:r>
            <a:rPr lang="en-US" sz="2000" kern="1200" dirty="0"/>
            <a:t> of natural sugars</a:t>
          </a:r>
        </a:p>
      </dsp:txBody>
      <dsp:txXfrm rot="5400000">
        <a:off x="4255047" y="776286"/>
        <a:ext cx="1978737" cy="23288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CB040F-4A7F-F647-A15B-3883CA509E68}">
      <dsp:nvSpPr>
        <dsp:cNvPr id="0" name=""/>
        <dsp:cNvSpPr/>
      </dsp:nvSpPr>
      <dsp:spPr>
        <a:xfrm>
          <a:off x="1496" y="600710"/>
          <a:ext cx="2855383" cy="171322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Sugars are the smallest and simplest type of carbohydrate</a:t>
          </a:r>
        </a:p>
      </dsp:txBody>
      <dsp:txXfrm>
        <a:off x="1496" y="600710"/>
        <a:ext cx="2855383" cy="1713229"/>
      </dsp:txXfrm>
    </dsp:sp>
    <dsp:sp modelId="{08C627BF-91CB-724E-9561-39B1E9D13B83}">
      <dsp:nvSpPr>
        <dsp:cNvPr id="0" name=""/>
        <dsp:cNvSpPr/>
      </dsp:nvSpPr>
      <dsp:spPr>
        <a:xfrm>
          <a:off x="2904973" y="1335825"/>
          <a:ext cx="428307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720D1D-1066-D749-823C-64A261D3EE96}">
      <dsp:nvSpPr>
        <dsp:cNvPr id="0" name=""/>
        <dsp:cNvSpPr/>
      </dsp:nvSpPr>
      <dsp:spPr>
        <a:xfrm>
          <a:off x="3381374" y="600710"/>
          <a:ext cx="2855383" cy="171322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Naturally occurring: dairy, fruits, vegetables</a:t>
          </a:r>
        </a:p>
      </dsp:txBody>
      <dsp:txXfrm>
        <a:off x="3381374" y="600710"/>
        <a:ext cx="2855383" cy="1713229"/>
      </dsp:txXfrm>
    </dsp:sp>
    <dsp:sp modelId="{0CE47AB8-0519-5A4B-8DEB-0C6F0129FD22}">
      <dsp:nvSpPr>
        <dsp:cNvPr id="0" name=""/>
        <dsp:cNvSpPr/>
      </dsp:nvSpPr>
      <dsp:spPr>
        <a:xfrm>
          <a:off x="6284851" y="1335825"/>
          <a:ext cx="428307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E76545-9718-8549-9954-12532E87E5FF}">
      <dsp:nvSpPr>
        <dsp:cNvPr id="0" name=""/>
        <dsp:cNvSpPr/>
      </dsp:nvSpPr>
      <dsp:spPr>
        <a:xfrm>
          <a:off x="6761253" y="600710"/>
          <a:ext cx="2855383" cy="171322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Added Sugars: desserts, sweets, beverages</a:t>
          </a:r>
        </a:p>
      </dsp:txBody>
      <dsp:txXfrm>
        <a:off x="6761253" y="600710"/>
        <a:ext cx="2855383" cy="17132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CB040F-4A7F-F647-A15B-3883CA509E68}">
      <dsp:nvSpPr>
        <dsp:cNvPr id="0" name=""/>
        <dsp:cNvSpPr/>
      </dsp:nvSpPr>
      <dsp:spPr>
        <a:xfrm>
          <a:off x="1496" y="563193"/>
          <a:ext cx="2855383" cy="171322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Sugars provide “energy” </a:t>
          </a:r>
        </a:p>
      </dsp:txBody>
      <dsp:txXfrm>
        <a:off x="1496" y="563193"/>
        <a:ext cx="2855383" cy="1713229"/>
      </dsp:txXfrm>
    </dsp:sp>
    <dsp:sp modelId="{08C627BF-91CB-724E-9561-39B1E9D13B83}">
      <dsp:nvSpPr>
        <dsp:cNvPr id="0" name=""/>
        <dsp:cNvSpPr/>
      </dsp:nvSpPr>
      <dsp:spPr>
        <a:xfrm>
          <a:off x="2904973" y="1298308"/>
          <a:ext cx="428307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720D1D-1066-D749-823C-64A261D3EE96}">
      <dsp:nvSpPr>
        <dsp:cNvPr id="0" name=""/>
        <dsp:cNvSpPr/>
      </dsp:nvSpPr>
      <dsp:spPr>
        <a:xfrm>
          <a:off x="3381374" y="563193"/>
          <a:ext cx="2855383" cy="171322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Body breaks down sugars into glucose</a:t>
          </a:r>
        </a:p>
      </dsp:txBody>
      <dsp:txXfrm>
        <a:off x="3381374" y="563193"/>
        <a:ext cx="2855383" cy="1713229"/>
      </dsp:txXfrm>
    </dsp:sp>
    <dsp:sp modelId="{0CE47AB8-0519-5A4B-8DEB-0C6F0129FD22}">
      <dsp:nvSpPr>
        <dsp:cNvPr id="0" name=""/>
        <dsp:cNvSpPr/>
      </dsp:nvSpPr>
      <dsp:spPr>
        <a:xfrm>
          <a:off x="6284851" y="1298308"/>
          <a:ext cx="428307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E76545-9718-8549-9954-12532E87E5FF}">
      <dsp:nvSpPr>
        <dsp:cNvPr id="0" name=""/>
        <dsp:cNvSpPr/>
      </dsp:nvSpPr>
      <dsp:spPr>
        <a:xfrm>
          <a:off x="6761253" y="563193"/>
          <a:ext cx="2855383" cy="171322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Glucose can be used immediately or stored for later use</a:t>
          </a:r>
        </a:p>
      </dsp:txBody>
      <dsp:txXfrm>
        <a:off x="6761253" y="563193"/>
        <a:ext cx="2855383" cy="17132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C7E73-53E6-CE40-9771-C23D0C4B6918}">
      <dsp:nvSpPr>
        <dsp:cNvPr id="0" name=""/>
        <dsp:cNvSpPr/>
      </dsp:nvSpPr>
      <dsp:spPr>
        <a:xfrm>
          <a:off x="7050" y="40871"/>
          <a:ext cx="4748068" cy="14244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203" tIns="375203" rIns="375203" bIns="375203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Original</a:t>
          </a:r>
        </a:p>
      </dsp:txBody>
      <dsp:txXfrm>
        <a:off x="7050" y="40871"/>
        <a:ext cx="4748068" cy="1424420"/>
      </dsp:txXfrm>
    </dsp:sp>
    <dsp:sp modelId="{F094011A-1AD4-1547-9A11-C69D545F75CD}">
      <dsp:nvSpPr>
        <dsp:cNvPr id="0" name=""/>
        <dsp:cNvSpPr/>
      </dsp:nvSpPr>
      <dsp:spPr>
        <a:xfrm>
          <a:off x="7050" y="1465291"/>
          <a:ext cx="4748068" cy="258731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9004" tIns="469004" rIns="469004" bIns="469004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Sugar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Flour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.33 cup cocoa powder</a:t>
          </a:r>
        </a:p>
      </dsp:txBody>
      <dsp:txXfrm>
        <a:off x="7050" y="1465291"/>
        <a:ext cx="4748068" cy="2587318"/>
      </dsp:txXfrm>
    </dsp:sp>
    <dsp:sp modelId="{3FB1F07C-2E5E-CD4E-99E1-959C5788A20E}">
      <dsp:nvSpPr>
        <dsp:cNvPr id="0" name=""/>
        <dsp:cNvSpPr/>
      </dsp:nvSpPr>
      <dsp:spPr>
        <a:xfrm>
          <a:off x="4863013" y="40871"/>
          <a:ext cx="4748068" cy="1424420"/>
        </a:xfrm>
        <a:prstGeom prst="rect">
          <a:avLst/>
        </a:prstGeom>
        <a:solidFill>
          <a:schemeClr val="accent5">
            <a:hueOff val="2495256"/>
            <a:satOff val="-50489"/>
            <a:lumOff val="1569"/>
            <a:alphaOff val="0"/>
          </a:schemeClr>
        </a:solidFill>
        <a:ln w="19050" cap="rnd" cmpd="sng" algn="ctr">
          <a:solidFill>
            <a:schemeClr val="accent5">
              <a:hueOff val="2495256"/>
              <a:satOff val="-50489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203" tIns="375203" rIns="375203" bIns="375203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Modified</a:t>
          </a:r>
        </a:p>
      </dsp:txBody>
      <dsp:txXfrm>
        <a:off x="4863013" y="40871"/>
        <a:ext cx="4748068" cy="1424420"/>
      </dsp:txXfrm>
    </dsp:sp>
    <dsp:sp modelId="{E97587D2-7D15-414F-BD6A-6993B279E530}">
      <dsp:nvSpPr>
        <dsp:cNvPr id="0" name=""/>
        <dsp:cNvSpPr/>
      </dsp:nvSpPr>
      <dsp:spPr>
        <a:xfrm>
          <a:off x="4863013" y="1465291"/>
          <a:ext cx="4748068" cy="2587318"/>
        </a:xfrm>
        <a:prstGeom prst="rect">
          <a:avLst/>
        </a:prstGeom>
        <a:solidFill>
          <a:schemeClr val="accent5">
            <a:tint val="40000"/>
            <a:alpha val="90000"/>
            <a:hueOff val="2651784"/>
            <a:satOff val="-27828"/>
            <a:lumOff val="-1825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2651784"/>
              <a:satOff val="-27828"/>
              <a:lumOff val="-18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9004" tIns="469004" rIns="469004" bIns="469004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Semi Sweet Chocolate Chips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Cashew Butter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Maple Syrup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Sweet Potatoes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 T Cocoa Powder</a:t>
          </a:r>
        </a:p>
      </dsp:txBody>
      <dsp:txXfrm>
        <a:off x="4863013" y="1465291"/>
        <a:ext cx="4748068" cy="25873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9F6919-4960-A741-ACEE-D067EAD74B6A}">
      <dsp:nvSpPr>
        <dsp:cNvPr id="0" name=""/>
        <dsp:cNvSpPr/>
      </dsp:nvSpPr>
      <dsp:spPr>
        <a:xfrm>
          <a:off x="1030650" y="361922"/>
          <a:ext cx="1319348" cy="49772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Original</a:t>
          </a:r>
        </a:p>
      </dsp:txBody>
      <dsp:txXfrm>
        <a:off x="1045228" y="376500"/>
        <a:ext cx="1290192" cy="468568"/>
      </dsp:txXfrm>
    </dsp:sp>
    <dsp:sp modelId="{ED3A3214-4D88-2645-8520-32163BCAC140}">
      <dsp:nvSpPr>
        <dsp:cNvPr id="0" name=""/>
        <dsp:cNvSpPr/>
      </dsp:nvSpPr>
      <dsp:spPr>
        <a:xfrm>
          <a:off x="3024759" y="374361"/>
          <a:ext cx="1319348" cy="46013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Modified</a:t>
          </a:r>
        </a:p>
      </dsp:txBody>
      <dsp:txXfrm>
        <a:off x="3038236" y="387838"/>
        <a:ext cx="1292394" cy="433183"/>
      </dsp:txXfrm>
    </dsp:sp>
    <dsp:sp modelId="{71D07789-39C2-6644-A770-45A9F01F8537}">
      <dsp:nvSpPr>
        <dsp:cNvPr id="0" name=""/>
        <dsp:cNvSpPr/>
      </dsp:nvSpPr>
      <dsp:spPr>
        <a:xfrm>
          <a:off x="2368323" y="3115127"/>
          <a:ext cx="549728" cy="549728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0D4FF-7918-F145-AA22-5C2387D00F32}">
      <dsp:nvSpPr>
        <dsp:cNvPr id="0" name=""/>
        <dsp:cNvSpPr/>
      </dsp:nvSpPr>
      <dsp:spPr>
        <a:xfrm rot="240000">
          <a:off x="993498" y="2879562"/>
          <a:ext cx="3299377" cy="23071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C27A3A-536C-0544-B925-C1CA321087B4}">
      <dsp:nvSpPr>
        <dsp:cNvPr id="0" name=""/>
        <dsp:cNvSpPr/>
      </dsp:nvSpPr>
      <dsp:spPr>
        <a:xfrm rot="240000">
          <a:off x="2978038" y="2463921"/>
          <a:ext cx="1309320" cy="452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Iron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3.6 mg</a:t>
          </a:r>
        </a:p>
      </dsp:txBody>
      <dsp:txXfrm>
        <a:off x="3000111" y="2485994"/>
        <a:ext cx="1265174" cy="408020"/>
      </dsp:txXfrm>
    </dsp:sp>
    <dsp:sp modelId="{0B5DB550-078E-CA4C-8EBE-6D3E85204E3E}">
      <dsp:nvSpPr>
        <dsp:cNvPr id="0" name=""/>
        <dsp:cNvSpPr/>
      </dsp:nvSpPr>
      <dsp:spPr>
        <a:xfrm rot="240000">
          <a:off x="3014687" y="1980160"/>
          <a:ext cx="1309320" cy="452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Calcium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67.6 mg</a:t>
          </a:r>
        </a:p>
      </dsp:txBody>
      <dsp:txXfrm>
        <a:off x="3036760" y="2002233"/>
        <a:ext cx="1265174" cy="408020"/>
      </dsp:txXfrm>
    </dsp:sp>
    <dsp:sp modelId="{85EF87E9-24B3-434C-83D5-44B0947B1721}">
      <dsp:nvSpPr>
        <dsp:cNvPr id="0" name=""/>
        <dsp:cNvSpPr/>
      </dsp:nvSpPr>
      <dsp:spPr>
        <a:xfrm rot="240000">
          <a:off x="3051335" y="1496399"/>
          <a:ext cx="1309320" cy="452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Potassium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398.6 mg</a:t>
          </a:r>
        </a:p>
      </dsp:txBody>
      <dsp:txXfrm>
        <a:off x="3073408" y="1518472"/>
        <a:ext cx="1265174" cy="408020"/>
      </dsp:txXfrm>
    </dsp:sp>
    <dsp:sp modelId="{A29D3A46-B729-EE4F-B41A-A58342413524}">
      <dsp:nvSpPr>
        <dsp:cNvPr id="0" name=""/>
        <dsp:cNvSpPr/>
      </dsp:nvSpPr>
      <dsp:spPr>
        <a:xfrm rot="240000">
          <a:off x="3087984" y="1012638"/>
          <a:ext cx="1309320" cy="452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bg1"/>
              </a:solidFill>
            </a:rPr>
            <a:t>OVERALL HIGHER</a:t>
          </a:r>
        </a:p>
      </dsp:txBody>
      <dsp:txXfrm>
        <a:off x="3110057" y="1034711"/>
        <a:ext cx="1265174" cy="408020"/>
      </dsp:txXfrm>
    </dsp:sp>
    <dsp:sp modelId="{419015E4-E6A4-3543-A1BA-9BCCB12B7BCD}">
      <dsp:nvSpPr>
        <dsp:cNvPr id="0" name=""/>
        <dsp:cNvSpPr/>
      </dsp:nvSpPr>
      <dsp:spPr>
        <a:xfrm rot="240000">
          <a:off x="1072313" y="2331986"/>
          <a:ext cx="1309320" cy="452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Iron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1.7 mg</a:t>
          </a:r>
        </a:p>
      </dsp:txBody>
      <dsp:txXfrm>
        <a:off x="1094386" y="2354059"/>
        <a:ext cx="1265174" cy="408020"/>
      </dsp:txXfrm>
    </dsp:sp>
    <dsp:sp modelId="{FCF60028-9E66-2348-BC59-FA45AC8C8210}">
      <dsp:nvSpPr>
        <dsp:cNvPr id="0" name=""/>
        <dsp:cNvSpPr/>
      </dsp:nvSpPr>
      <dsp:spPr>
        <a:xfrm rot="240000">
          <a:off x="1108961" y="1848225"/>
          <a:ext cx="1309320" cy="452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Calcium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38.4 mg</a:t>
          </a:r>
        </a:p>
      </dsp:txBody>
      <dsp:txXfrm>
        <a:off x="1131034" y="1870298"/>
        <a:ext cx="1265174" cy="408020"/>
      </dsp:txXfrm>
    </dsp:sp>
    <dsp:sp modelId="{B540D565-4CCA-8A46-8FD2-5B4636CB3B1E}">
      <dsp:nvSpPr>
        <dsp:cNvPr id="0" name=""/>
        <dsp:cNvSpPr/>
      </dsp:nvSpPr>
      <dsp:spPr>
        <a:xfrm rot="240000">
          <a:off x="1145610" y="1364464"/>
          <a:ext cx="1309320" cy="452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Potassium</a:t>
          </a:r>
          <a:r>
            <a:rPr lang="en-US" sz="1000" kern="1200" dirty="0"/>
            <a:t>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132.2 mg</a:t>
          </a:r>
        </a:p>
      </dsp:txBody>
      <dsp:txXfrm>
        <a:off x="1167683" y="1386537"/>
        <a:ext cx="1265174" cy="4080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447936-BA70-AD41-8CC7-C85FDD4D098F}">
      <dsp:nvSpPr>
        <dsp:cNvPr id="0" name=""/>
        <dsp:cNvSpPr/>
      </dsp:nvSpPr>
      <dsp:spPr>
        <a:xfrm rot="5400000">
          <a:off x="445009" y="1583167"/>
          <a:ext cx="1400175" cy="159404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F4FCBB-F96D-5241-BEFF-917DF2791022}">
      <dsp:nvSpPr>
        <dsp:cNvPr id="0" name=""/>
        <dsp:cNvSpPr/>
      </dsp:nvSpPr>
      <dsp:spPr>
        <a:xfrm>
          <a:off x="74048" y="31045"/>
          <a:ext cx="2357070" cy="164987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Diseases</a:t>
          </a:r>
        </a:p>
      </dsp:txBody>
      <dsp:txXfrm>
        <a:off x="154603" y="111600"/>
        <a:ext cx="2195960" cy="1488762"/>
      </dsp:txXfrm>
    </dsp:sp>
    <dsp:sp modelId="{286ECAA7-62DA-2F43-8DEC-4FB50B0B7275}">
      <dsp:nvSpPr>
        <dsp:cNvPr id="0" name=""/>
        <dsp:cNvSpPr/>
      </dsp:nvSpPr>
      <dsp:spPr>
        <a:xfrm>
          <a:off x="2431119" y="188398"/>
          <a:ext cx="1714308" cy="1333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Diabetes, Heart Disease, Hypertension, Cancer, High Cholesterol</a:t>
          </a:r>
        </a:p>
      </dsp:txBody>
      <dsp:txXfrm>
        <a:off x="2431119" y="188398"/>
        <a:ext cx="1714308" cy="1333500"/>
      </dsp:txXfrm>
    </dsp:sp>
    <dsp:sp modelId="{70475B68-05D5-8A45-A24E-61B7A93F6C3A}">
      <dsp:nvSpPr>
        <dsp:cNvPr id="0" name=""/>
        <dsp:cNvSpPr/>
      </dsp:nvSpPr>
      <dsp:spPr>
        <a:xfrm rot="5400000">
          <a:off x="2399271" y="3436519"/>
          <a:ext cx="1400175" cy="159404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E5255-BF9E-6046-9EFA-CF71B2BE45EA}">
      <dsp:nvSpPr>
        <dsp:cNvPr id="0" name=""/>
        <dsp:cNvSpPr/>
      </dsp:nvSpPr>
      <dsp:spPr>
        <a:xfrm>
          <a:off x="2028310" y="1884397"/>
          <a:ext cx="2357070" cy="164987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Diet</a:t>
          </a:r>
        </a:p>
      </dsp:txBody>
      <dsp:txXfrm>
        <a:off x="2108865" y="1964952"/>
        <a:ext cx="2195960" cy="1488762"/>
      </dsp:txXfrm>
    </dsp:sp>
    <dsp:sp modelId="{03037D7F-A88B-D24F-A876-532BC76419F5}">
      <dsp:nvSpPr>
        <dsp:cNvPr id="0" name=""/>
        <dsp:cNvSpPr/>
      </dsp:nvSpPr>
      <dsp:spPr>
        <a:xfrm>
          <a:off x="4385381" y="2041750"/>
          <a:ext cx="1714308" cy="1333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Obesity, Reduce Inflammation, Depression, Fatigue</a:t>
          </a:r>
        </a:p>
      </dsp:txBody>
      <dsp:txXfrm>
        <a:off x="4385381" y="2041750"/>
        <a:ext cx="1714308" cy="1333500"/>
      </dsp:txXfrm>
    </dsp:sp>
    <dsp:sp modelId="{FC099311-16CC-E947-AE83-8E89BB2C0BCC}">
      <dsp:nvSpPr>
        <dsp:cNvPr id="0" name=""/>
        <dsp:cNvSpPr/>
      </dsp:nvSpPr>
      <dsp:spPr>
        <a:xfrm>
          <a:off x="3982572" y="3737748"/>
          <a:ext cx="2357070" cy="164987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Lifestyle</a:t>
          </a:r>
        </a:p>
      </dsp:txBody>
      <dsp:txXfrm>
        <a:off x="4063127" y="3818303"/>
        <a:ext cx="2195960" cy="1488762"/>
      </dsp:txXfrm>
    </dsp:sp>
    <dsp:sp modelId="{27032198-AFF5-E145-B278-D8C17CF013AF}">
      <dsp:nvSpPr>
        <dsp:cNvPr id="0" name=""/>
        <dsp:cNvSpPr/>
      </dsp:nvSpPr>
      <dsp:spPr>
        <a:xfrm>
          <a:off x="6339643" y="3895101"/>
          <a:ext cx="1714308" cy="1333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Better options, healthier choices, taste preference</a:t>
          </a:r>
        </a:p>
      </dsp:txBody>
      <dsp:txXfrm>
        <a:off x="6339643" y="3895101"/>
        <a:ext cx="1714308" cy="13335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64E64-4816-7D49-B649-4FA7FF9F9A4D}">
      <dsp:nvSpPr>
        <dsp:cNvPr id="0" name=""/>
        <dsp:cNvSpPr/>
      </dsp:nvSpPr>
      <dsp:spPr>
        <a:xfrm>
          <a:off x="239249" y="0"/>
          <a:ext cx="2484119" cy="1863089"/>
        </a:xfrm>
        <a:prstGeom prst="upArrow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2BCA9F-7DC9-1D48-9C75-D65682B886D1}">
      <dsp:nvSpPr>
        <dsp:cNvPr id="0" name=""/>
        <dsp:cNvSpPr/>
      </dsp:nvSpPr>
      <dsp:spPr>
        <a:xfrm>
          <a:off x="2797892" y="0"/>
          <a:ext cx="4813934" cy="1863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Original: sweeter, texture, body, fluffy, moist, light, flaky</a:t>
          </a:r>
        </a:p>
      </dsp:txBody>
      <dsp:txXfrm>
        <a:off x="2797892" y="0"/>
        <a:ext cx="4813934" cy="1863089"/>
      </dsp:txXfrm>
    </dsp:sp>
    <dsp:sp modelId="{26263AA7-5977-3547-BEE1-13F042578F0A}">
      <dsp:nvSpPr>
        <dsp:cNvPr id="0" name=""/>
        <dsp:cNvSpPr/>
      </dsp:nvSpPr>
      <dsp:spPr>
        <a:xfrm>
          <a:off x="984484" y="2018347"/>
          <a:ext cx="2484119" cy="1863089"/>
        </a:xfrm>
        <a:prstGeom prst="downArrow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AD44F5-6598-4B4B-92E5-7F4222DE5684}">
      <dsp:nvSpPr>
        <dsp:cNvPr id="0" name=""/>
        <dsp:cNvSpPr/>
      </dsp:nvSpPr>
      <dsp:spPr>
        <a:xfrm>
          <a:off x="3543128" y="2018347"/>
          <a:ext cx="4813934" cy="1863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Modified: bland, bitter, earthy, dense, heavy, little flavor</a:t>
          </a:r>
        </a:p>
      </dsp:txBody>
      <dsp:txXfrm>
        <a:off x="3543128" y="2018347"/>
        <a:ext cx="4813934" cy="186308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8F38A1-E27E-124A-A16B-101ED6C084C0}">
      <dsp:nvSpPr>
        <dsp:cNvPr id="0" name=""/>
        <dsp:cNvSpPr/>
      </dsp:nvSpPr>
      <dsp:spPr>
        <a:xfrm>
          <a:off x="0" y="3815102"/>
          <a:ext cx="2404533" cy="27832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010" tIns="113792" rIns="17101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Choose</a:t>
          </a:r>
        </a:p>
      </dsp:txBody>
      <dsp:txXfrm>
        <a:off x="0" y="3815102"/>
        <a:ext cx="2404533" cy="278328"/>
      </dsp:txXfrm>
    </dsp:sp>
    <dsp:sp modelId="{A291ABB3-5235-E544-A676-7F356359063B}">
      <dsp:nvSpPr>
        <dsp:cNvPr id="0" name=""/>
        <dsp:cNvSpPr/>
      </dsp:nvSpPr>
      <dsp:spPr>
        <a:xfrm>
          <a:off x="2404533" y="3815102"/>
          <a:ext cx="7213599" cy="27832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326" tIns="177800" rIns="146326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Choose fresh fruits and vegetables, beans, peas, nuts and seeds</a:t>
          </a:r>
        </a:p>
      </dsp:txBody>
      <dsp:txXfrm>
        <a:off x="2404533" y="3815102"/>
        <a:ext cx="7213599" cy="278328"/>
      </dsp:txXfrm>
    </dsp:sp>
    <dsp:sp modelId="{FC8D4876-98D7-4A4C-BEEC-68C391C8BDCC}">
      <dsp:nvSpPr>
        <dsp:cNvPr id="0" name=""/>
        <dsp:cNvSpPr/>
      </dsp:nvSpPr>
      <dsp:spPr>
        <a:xfrm rot="10800000">
          <a:off x="0" y="3391208"/>
          <a:ext cx="2404533" cy="42806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010" tIns="113792" rIns="17101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Increase</a:t>
          </a:r>
        </a:p>
      </dsp:txBody>
      <dsp:txXfrm rot="-10800000">
        <a:off x="0" y="3391208"/>
        <a:ext cx="2404533" cy="278245"/>
      </dsp:txXfrm>
    </dsp:sp>
    <dsp:sp modelId="{528A0F34-FAEB-564E-A277-02CCB4C31817}">
      <dsp:nvSpPr>
        <dsp:cNvPr id="0" name=""/>
        <dsp:cNvSpPr/>
      </dsp:nvSpPr>
      <dsp:spPr>
        <a:xfrm>
          <a:off x="2404533" y="3391208"/>
          <a:ext cx="7213599" cy="27824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326" tIns="177800" rIns="146326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Increase Dietary Fiber</a:t>
          </a:r>
        </a:p>
      </dsp:txBody>
      <dsp:txXfrm>
        <a:off x="2404533" y="3391208"/>
        <a:ext cx="7213599" cy="278245"/>
      </dsp:txXfrm>
    </dsp:sp>
    <dsp:sp modelId="{7D48079C-9C26-2647-AA12-2F30AFBB7275}">
      <dsp:nvSpPr>
        <dsp:cNvPr id="0" name=""/>
        <dsp:cNvSpPr/>
      </dsp:nvSpPr>
      <dsp:spPr>
        <a:xfrm rot="10800000">
          <a:off x="0" y="2967313"/>
          <a:ext cx="2404533" cy="42806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010" tIns="113792" rIns="17101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Reduce</a:t>
          </a:r>
        </a:p>
      </dsp:txBody>
      <dsp:txXfrm rot="-10800000">
        <a:off x="0" y="2967313"/>
        <a:ext cx="2404533" cy="278245"/>
      </dsp:txXfrm>
    </dsp:sp>
    <dsp:sp modelId="{1ED5BEA9-68E8-234F-AC27-53D37A937FC8}">
      <dsp:nvSpPr>
        <dsp:cNvPr id="0" name=""/>
        <dsp:cNvSpPr/>
      </dsp:nvSpPr>
      <dsp:spPr>
        <a:xfrm>
          <a:off x="2404533" y="2967313"/>
          <a:ext cx="7213599" cy="27824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326" tIns="177800" rIns="146326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Reduce the amount of sugar to be around 1/3 to 1/2</a:t>
          </a:r>
        </a:p>
      </dsp:txBody>
      <dsp:txXfrm>
        <a:off x="2404533" y="2967313"/>
        <a:ext cx="7213599" cy="278245"/>
      </dsp:txXfrm>
    </dsp:sp>
    <dsp:sp modelId="{E4076330-F142-9148-94BB-015101F38B09}">
      <dsp:nvSpPr>
        <dsp:cNvPr id="0" name=""/>
        <dsp:cNvSpPr/>
      </dsp:nvSpPr>
      <dsp:spPr>
        <a:xfrm rot="10800000">
          <a:off x="0" y="2543418"/>
          <a:ext cx="2404533" cy="42806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010" tIns="113792" rIns="17101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Switch</a:t>
          </a:r>
        </a:p>
      </dsp:txBody>
      <dsp:txXfrm rot="-10800000">
        <a:off x="0" y="2543418"/>
        <a:ext cx="2404533" cy="278245"/>
      </dsp:txXfrm>
    </dsp:sp>
    <dsp:sp modelId="{5BA9E3E9-C0DB-A74F-9A9D-2904CE8970D2}">
      <dsp:nvSpPr>
        <dsp:cNvPr id="0" name=""/>
        <dsp:cNvSpPr/>
      </dsp:nvSpPr>
      <dsp:spPr>
        <a:xfrm>
          <a:off x="2404533" y="2543418"/>
          <a:ext cx="7213599" cy="27824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326" tIns="177800" rIns="146326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Switch from refined to whole grain versions of foods like pastas, cereals, and breads</a:t>
          </a:r>
        </a:p>
      </dsp:txBody>
      <dsp:txXfrm>
        <a:off x="2404533" y="2543418"/>
        <a:ext cx="7213599" cy="278245"/>
      </dsp:txXfrm>
    </dsp:sp>
    <dsp:sp modelId="{702B68FF-8149-284B-A972-2D703F1EB2B6}">
      <dsp:nvSpPr>
        <dsp:cNvPr id="0" name=""/>
        <dsp:cNvSpPr/>
      </dsp:nvSpPr>
      <dsp:spPr>
        <a:xfrm rot="10800000">
          <a:off x="0" y="2119523"/>
          <a:ext cx="2404533" cy="42806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010" tIns="113792" rIns="17101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Avoid</a:t>
          </a:r>
        </a:p>
      </dsp:txBody>
      <dsp:txXfrm rot="-10800000">
        <a:off x="0" y="2119523"/>
        <a:ext cx="2404533" cy="278245"/>
      </dsp:txXfrm>
    </dsp:sp>
    <dsp:sp modelId="{0B4A460E-D1C7-7A49-8BCF-67BAB7732D5B}">
      <dsp:nvSpPr>
        <dsp:cNvPr id="0" name=""/>
        <dsp:cNvSpPr/>
      </dsp:nvSpPr>
      <dsp:spPr>
        <a:xfrm>
          <a:off x="2404533" y="2119523"/>
          <a:ext cx="7213599" cy="278245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326" tIns="177800" rIns="146326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Avoid added sugars on the ingredient list</a:t>
          </a:r>
        </a:p>
      </dsp:txBody>
      <dsp:txXfrm>
        <a:off x="2404533" y="2119523"/>
        <a:ext cx="7213599" cy="278245"/>
      </dsp:txXfrm>
    </dsp:sp>
    <dsp:sp modelId="{5B01A2BD-5A5F-FC4E-9DF4-50BEE6B2CCA3}">
      <dsp:nvSpPr>
        <dsp:cNvPr id="0" name=""/>
        <dsp:cNvSpPr/>
      </dsp:nvSpPr>
      <dsp:spPr>
        <a:xfrm rot="10800000">
          <a:off x="0" y="1695629"/>
          <a:ext cx="2404533" cy="42806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010" tIns="113792" rIns="17101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Use</a:t>
          </a:r>
        </a:p>
      </dsp:txBody>
      <dsp:txXfrm rot="-10800000">
        <a:off x="0" y="1695629"/>
        <a:ext cx="2404533" cy="278245"/>
      </dsp:txXfrm>
    </dsp:sp>
    <dsp:sp modelId="{344DC545-BE2D-E540-A1DC-2E011430FA9E}">
      <dsp:nvSpPr>
        <dsp:cNvPr id="0" name=""/>
        <dsp:cNvSpPr/>
      </dsp:nvSpPr>
      <dsp:spPr>
        <a:xfrm>
          <a:off x="2404533" y="1695629"/>
          <a:ext cx="7213599" cy="27824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326" tIns="177800" rIns="146326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Use spices such as cinnamon, nutmeg, allspice to enhance the sweetness of food</a:t>
          </a:r>
        </a:p>
      </dsp:txBody>
      <dsp:txXfrm>
        <a:off x="2404533" y="1695629"/>
        <a:ext cx="7213599" cy="278245"/>
      </dsp:txXfrm>
    </dsp:sp>
    <dsp:sp modelId="{BD13AE52-2766-C14D-81F3-23E1865A6D1E}">
      <dsp:nvSpPr>
        <dsp:cNvPr id="0" name=""/>
        <dsp:cNvSpPr/>
      </dsp:nvSpPr>
      <dsp:spPr>
        <a:xfrm rot="10800000">
          <a:off x="0" y="1271734"/>
          <a:ext cx="2404533" cy="42806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010" tIns="113792" rIns="17101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Try</a:t>
          </a:r>
        </a:p>
      </dsp:txBody>
      <dsp:txXfrm rot="-10800000">
        <a:off x="0" y="1271734"/>
        <a:ext cx="2404533" cy="278245"/>
      </dsp:txXfrm>
    </dsp:sp>
    <dsp:sp modelId="{42954179-5985-BA40-8AD9-46C324DF895C}">
      <dsp:nvSpPr>
        <dsp:cNvPr id="0" name=""/>
        <dsp:cNvSpPr/>
      </dsp:nvSpPr>
      <dsp:spPr>
        <a:xfrm>
          <a:off x="2404533" y="1271734"/>
          <a:ext cx="7213599" cy="27824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326" tIns="177800" rIns="146326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Try unsweetened or no sugar added versions</a:t>
          </a:r>
        </a:p>
      </dsp:txBody>
      <dsp:txXfrm>
        <a:off x="2404533" y="1271734"/>
        <a:ext cx="7213599" cy="278245"/>
      </dsp:txXfrm>
    </dsp:sp>
    <dsp:sp modelId="{1603B1AF-06DE-4747-AFC3-9508980413C3}">
      <dsp:nvSpPr>
        <dsp:cNvPr id="0" name=""/>
        <dsp:cNvSpPr/>
      </dsp:nvSpPr>
      <dsp:spPr>
        <a:xfrm rot="10800000">
          <a:off x="0" y="847839"/>
          <a:ext cx="2404533" cy="42806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010" tIns="113792" rIns="17101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Consume</a:t>
          </a:r>
        </a:p>
      </dsp:txBody>
      <dsp:txXfrm rot="-10800000">
        <a:off x="0" y="847839"/>
        <a:ext cx="2404533" cy="278245"/>
      </dsp:txXfrm>
    </dsp:sp>
    <dsp:sp modelId="{C39B18B7-AA11-B444-BAE5-036095B05344}">
      <dsp:nvSpPr>
        <dsp:cNvPr id="0" name=""/>
        <dsp:cNvSpPr/>
      </dsp:nvSpPr>
      <dsp:spPr>
        <a:xfrm>
          <a:off x="2404533" y="847839"/>
          <a:ext cx="7213599" cy="27824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326" tIns="177800" rIns="146326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Consume smaller portions of foods and beverages that contain higher sugars</a:t>
          </a:r>
        </a:p>
      </dsp:txBody>
      <dsp:txXfrm>
        <a:off x="2404533" y="847839"/>
        <a:ext cx="7213599" cy="278245"/>
      </dsp:txXfrm>
    </dsp:sp>
    <dsp:sp modelId="{29B77CE3-82AD-BA47-A13D-5F79DC1A4EC6}">
      <dsp:nvSpPr>
        <dsp:cNvPr id="0" name=""/>
        <dsp:cNvSpPr/>
      </dsp:nvSpPr>
      <dsp:spPr>
        <a:xfrm rot="10800000">
          <a:off x="0" y="423944"/>
          <a:ext cx="2404533" cy="42806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010" tIns="113792" rIns="17101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Increase</a:t>
          </a:r>
        </a:p>
      </dsp:txBody>
      <dsp:txXfrm rot="-10800000">
        <a:off x="0" y="423944"/>
        <a:ext cx="2404533" cy="278245"/>
      </dsp:txXfrm>
    </dsp:sp>
    <dsp:sp modelId="{246D82B7-3EFB-4D42-8B84-D454CC96DE15}">
      <dsp:nvSpPr>
        <dsp:cNvPr id="0" name=""/>
        <dsp:cNvSpPr/>
      </dsp:nvSpPr>
      <dsp:spPr>
        <a:xfrm>
          <a:off x="2404533" y="423944"/>
          <a:ext cx="7213599" cy="27824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326" tIns="177800" rIns="146326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Increase nutrient dense foods</a:t>
          </a:r>
        </a:p>
      </dsp:txBody>
      <dsp:txXfrm>
        <a:off x="2404533" y="423944"/>
        <a:ext cx="7213599" cy="278245"/>
      </dsp:txXfrm>
    </dsp:sp>
    <dsp:sp modelId="{3078CB20-02EF-D24E-B61A-B726E0A1DADB}">
      <dsp:nvSpPr>
        <dsp:cNvPr id="0" name=""/>
        <dsp:cNvSpPr/>
      </dsp:nvSpPr>
      <dsp:spPr>
        <a:xfrm rot="10800000">
          <a:off x="0" y="50"/>
          <a:ext cx="2404533" cy="42806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010" tIns="113792" rIns="171010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Limit</a:t>
          </a:r>
        </a:p>
      </dsp:txBody>
      <dsp:txXfrm rot="-10800000">
        <a:off x="0" y="50"/>
        <a:ext cx="2404533" cy="278245"/>
      </dsp:txXfrm>
    </dsp:sp>
    <dsp:sp modelId="{7BB88F4E-0405-0141-857D-B9D2E6B4274D}">
      <dsp:nvSpPr>
        <dsp:cNvPr id="0" name=""/>
        <dsp:cNvSpPr/>
      </dsp:nvSpPr>
      <dsp:spPr>
        <a:xfrm>
          <a:off x="2404533" y="50"/>
          <a:ext cx="7213599" cy="278245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326" tIns="139700" rIns="146326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 </a:t>
          </a:r>
          <a:r>
            <a:rPr lang="en-US" sz="1400" kern="1200" dirty="0"/>
            <a:t>Limit snack and sweets</a:t>
          </a:r>
        </a:p>
      </dsp:txBody>
      <dsp:txXfrm>
        <a:off x="2404533" y="50"/>
        <a:ext cx="7213599" cy="27824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BC6F2-A1D6-524E-9E6F-C7EF4F00D76B}">
      <dsp:nvSpPr>
        <dsp:cNvPr id="0" name=""/>
        <dsp:cNvSpPr/>
      </dsp:nvSpPr>
      <dsp:spPr>
        <a:xfrm>
          <a:off x="672287" y="-286555"/>
          <a:ext cx="5149472" cy="5210550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</a:rPr>
            <a:t>Experiment with various natural sweeteners or alternatives to sugar such as: fruits or vegetables and honey or maple syrup</a:t>
          </a:r>
        </a:p>
      </dsp:txBody>
      <dsp:txXfrm>
        <a:off x="3386182" y="817584"/>
        <a:ext cx="1839097" cy="1550759"/>
      </dsp:txXfrm>
    </dsp:sp>
    <dsp:sp modelId="{2101D3C8-1185-1E47-B18C-8930230CE6E7}">
      <dsp:nvSpPr>
        <dsp:cNvPr id="0" name=""/>
        <dsp:cNvSpPr/>
      </dsp:nvSpPr>
      <dsp:spPr>
        <a:xfrm>
          <a:off x="830266" y="-280719"/>
          <a:ext cx="4817358" cy="5635539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</a:rPr>
            <a:t>To add more protein to this modified brownie recipe, you could add walnuts</a:t>
          </a:r>
        </a:p>
      </dsp:txBody>
      <dsp:txXfrm>
        <a:off x="1977256" y="3375671"/>
        <a:ext cx="2580727" cy="1475974"/>
      </dsp:txXfrm>
    </dsp:sp>
    <dsp:sp modelId="{56914F51-A414-2B49-9BB2-05065EFA0386}">
      <dsp:nvSpPr>
        <dsp:cNvPr id="0" name=""/>
        <dsp:cNvSpPr/>
      </dsp:nvSpPr>
      <dsp:spPr>
        <a:xfrm>
          <a:off x="722899" y="-263198"/>
          <a:ext cx="4779893" cy="5250104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</a:rPr>
            <a:t>Try something once…you never know, you might like it!</a:t>
          </a:r>
        </a:p>
      </dsp:txBody>
      <dsp:txXfrm>
        <a:off x="1276570" y="849323"/>
        <a:ext cx="1707104" cy="1562531"/>
      </dsp:txXfrm>
    </dsp:sp>
    <dsp:sp modelId="{F9E7BDF7-18A1-1140-B103-CCC85885F26F}">
      <dsp:nvSpPr>
        <dsp:cNvPr id="0" name=""/>
        <dsp:cNvSpPr/>
      </dsp:nvSpPr>
      <dsp:spPr>
        <a:xfrm>
          <a:off x="3526293" y="1690387"/>
          <a:ext cx="122670" cy="609616"/>
        </a:xfrm>
        <a:prstGeom prst="left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C4E81-CCE2-CF42-AFD1-D4B97584F6EE}">
      <dsp:nvSpPr>
        <dsp:cNvPr id="0" name=""/>
        <dsp:cNvSpPr/>
      </dsp:nvSpPr>
      <dsp:spPr>
        <a:xfrm flipH="1">
          <a:off x="2651874" y="4807667"/>
          <a:ext cx="1186662" cy="468888"/>
        </a:xfrm>
        <a:prstGeom prst="left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C4FFC-D4FC-2348-B9C5-31FA4E9F42AE}">
      <dsp:nvSpPr>
        <dsp:cNvPr id="0" name=""/>
        <dsp:cNvSpPr/>
      </dsp:nvSpPr>
      <dsp:spPr>
        <a:xfrm flipH="1">
          <a:off x="2892722" y="1972321"/>
          <a:ext cx="45696" cy="45696"/>
        </a:xfrm>
        <a:prstGeom prst="left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F1B4A6-10C1-7747-9553-928EB023C5A0}">
      <dsp:nvSpPr>
        <dsp:cNvPr id="0" name=""/>
        <dsp:cNvSpPr/>
      </dsp:nvSpPr>
      <dsp:spPr>
        <a:xfrm>
          <a:off x="0" y="0"/>
          <a:ext cx="3408164" cy="328612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5714" tIns="330200" rIns="265714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Be more </a:t>
          </a:r>
          <a:r>
            <a:rPr lang="en-US" sz="2200" kern="1200" dirty="0" err="1"/>
            <a:t>consciencious</a:t>
          </a:r>
          <a:r>
            <a:rPr lang="en-US" sz="2200" kern="1200" dirty="0"/>
            <a:t> of carbs when looking at the nutritional facts label</a:t>
          </a:r>
        </a:p>
      </dsp:txBody>
      <dsp:txXfrm>
        <a:off x="0" y="1248727"/>
        <a:ext cx="3408164" cy="1971675"/>
      </dsp:txXfrm>
    </dsp:sp>
    <dsp:sp modelId="{02013210-CB2F-A242-9FD8-A0A9861213F8}">
      <dsp:nvSpPr>
        <dsp:cNvPr id="0" name=""/>
        <dsp:cNvSpPr/>
      </dsp:nvSpPr>
      <dsp:spPr>
        <a:xfrm>
          <a:off x="1211163" y="328612"/>
          <a:ext cx="985837" cy="98583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860" tIns="12700" rIns="7686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  <a:endParaRPr lang="en-US" sz="4800" kern="1200" dirty="0"/>
        </a:p>
      </dsp:txBody>
      <dsp:txXfrm>
        <a:off x="1355535" y="472984"/>
        <a:ext cx="697093" cy="697093"/>
      </dsp:txXfrm>
    </dsp:sp>
    <dsp:sp modelId="{A25BC7A6-F226-F249-90A2-5F967076CA44}">
      <dsp:nvSpPr>
        <dsp:cNvPr id="0" name=""/>
        <dsp:cNvSpPr/>
      </dsp:nvSpPr>
      <dsp:spPr>
        <a:xfrm>
          <a:off x="0" y="3286053"/>
          <a:ext cx="3408164" cy="72"/>
        </a:xfrm>
        <a:prstGeom prst="rect">
          <a:avLst/>
        </a:prstGeom>
        <a:gradFill rotWithShape="0">
          <a:gsLst>
            <a:gs pos="0">
              <a:schemeClr val="accent5">
                <a:hueOff val="499051"/>
                <a:satOff val="-10098"/>
                <a:lumOff val="314"/>
                <a:alphaOff val="0"/>
                <a:tint val="96000"/>
                <a:lumMod val="100000"/>
              </a:schemeClr>
            </a:gs>
            <a:gs pos="78000">
              <a:schemeClr val="accent5">
                <a:hueOff val="499051"/>
                <a:satOff val="-10098"/>
                <a:lumOff val="314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499051"/>
              <a:satOff val="-10098"/>
              <a:lumOff val="314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3853815-E5FA-A94D-BDE8-0B81BC757D58}">
      <dsp:nvSpPr>
        <dsp:cNvPr id="0" name=""/>
        <dsp:cNvSpPr/>
      </dsp:nvSpPr>
      <dsp:spPr>
        <a:xfrm>
          <a:off x="3748980" y="0"/>
          <a:ext cx="3408164" cy="3286125"/>
        </a:xfrm>
        <a:prstGeom prst="rect">
          <a:avLst/>
        </a:prstGeom>
        <a:solidFill>
          <a:schemeClr val="accent5">
            <a:tint val="40000"/>
            <a:alpha val="90000"/>
            <a:hueOff val="1325892"/>
            <a:satOff val="-13914"/>
            <a:lumOff val="-912"/>
            <a:alphaOff val="0"/>
          </a:schemeClr>
        </a:solidFill>
        <a:ln w="12700" cap="rnd" cmpd="sng" algn="ctr">
          <a:solidFill>
            <a:schemeClr val="accent5">
              <a:tint val="40000"/>
              <a:alpha val="90000"/>
              <a:hueOff val="1325892"/>
              <a:satOff val="-13914"/>
              <a:lumOff val="-912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5714" tIns="330200" rIns="265714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Modify recipes gradually and incorporate naturally occurring sugars</a:t>
          </a:r>
        </a:p>
      </dsp:txBody>
      <dsp:txXfrm>
        <a:off x="3748980" y="1248727"/>
        <a:ext cx="3408164" cy="1971675"/>
      </dsp:txXfrm>
    </dsp:sp>
    <dsp:sp modelId="{D107BDEC-C537-5E41-9AE3-D0E69DCBBBCF}">
      <dsp:nvSpPr>
        <dsp:cNvPr id="0" name=""/>
        <dsp:cNvSpPr/>
      </dsp:nvSpPr>
      <dsp:spPr>
        <a:xfrm>
          <a:off x="4960143" y="328612"/>
          <a:ext cx="985837" cy="985837"/>
        </a:xfrm>
        <a:prstGeom prst="ellipse">
          <a:avLst/>
        </a:prstGeom>
        <a:gradFill rotWithShape="0">
          <a:gsLst>
            <a:gs pos="0">
              <a:schemeClr val="accent5">
                <a:hueOff val="998102"/>
                <a:satOff val="-20196"/>
                <a:lumOff val="628"/>
                <a:alphaOff val="0"/>
                <a:tint val="96000"/>
                <a:lumMod val="100000"/>
              </a:schemeClr>
            </a:gs>
            <a:gs pos="78000">
              <a:schemeClr val="accent5">
                <a:hueOff val="998102"/>
                <a:satOff val="-20196"/>
                <a:lumOff val="628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998102"/>
              <a:satOff val="-20196"/>
              <a:lumOff val="628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860" tIns="12700" rIns="7686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  <a:endParaRPr lang="en-US" sz="4800" kern="1200" dirty="0"/>
        </a:p>
      </dsp:txBody>
      <dsp:txXfrm>
        <a:off x="5104515" y="472984"/>
        <a:ext cx="697093" cy="697093"/>
      </dsp:txXfrm>
    </dsp:sp>
    <dsp:sp modelId="{0FD33D47-6FF0-B04D-979B-EB48E711369D}">
      <dsp:nvSpPr>
        <dsp:cNvPr id="0" name=""/>
        <dsp:cNvSpPr/>
      </dsp:nvSpPr>
      <dsp:spPr>
        <a:xfrm>
          <a:off x="3748980" y="3286053"/>
          <a:ext cx="3408164" cy="72"/>
        </a:xfrm>
        <a:prstGeom prst="rect">
          <a:avLst/>
        </a:prstGeom>
        <a:gradFill rotWithShape="0">
          <a:gsLst>
            <a:gs pos="0">
              <a:schemeClr val="accent5">
                <a:hueOff val="1497154"/>
                <a:satOff val="-30293"/>
                <a:lumOff val="941"/>
                <a:alphaOff val="0"/>
                <a:tint val="96000"/>
                <a:lumMod val="100000"/>
              </a:schemeClr>
            </a:gs>
            <a:gs pos="78000">
              <a:schemeClr val="accent5">
                <a:hueOff val="1497154"/>
                <a:satOff val="-30293"/>
                <a:lumOff val="941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1497154"/>
              <a:satOff val="-30293"/>
              <a:lumOff val="941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C54BEBE-1880-934A-9AF3-598F547E1D6F}">
      <dsp:nvSpPr>
        <dsp:cNvPr id="0" name=""/>
        <dsp:cNvSpPr/>
      </dsp:nvSpPr>
      <dsp:spPr>
        <a:xfrm>
          <a:off x="7497960" y="0"/>
          <a:ext cx="3408164" cy="3286125"/>
        </a:xfrm>
        <a:prstGeom prst="rect">
          <a:avLst/>
        </a:prstGeom>
        <a:solidFill>
          <a:schemeClr val="accent5">
            <a:tint val="40000"/>
            <a:alpha val="90000"/>
            <a:hueOff val="2651784"/>
            <a:satOff val="-27828"/>
            <a:lumOff val="-1825"/>
            <a:alphaOff val="0"/>
          </a:schemeClr>
        </a:solidFill>
        <a:ln w="12700" cap="rnd" cmpd="sng" algn="ctr">
          <a:solidFill>
            <a:schemeClr val="accent5">
              <a:tint val="40000"/>
              <a:alpha val="90000"/>
              <a:hueOff val="2651784"/>
              <a:satOff val="-27828"/>
              <a:lumOff val="-182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5714" tIns="330200" rIns="265714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Incorporating more fiber into your diet helps with lowering your LDL cholesterol</a:t>
          </a:r>
        </a:p>
      </dsp:txBody>
      <dsp:txXfrm>
        <a:off x="7497960" y="1248727"/>
        <a:ext cx="3408164" cy="1971675"/>
      </dsp:txXfrm>
    </dsp:sp>
    <dsp:sp modelId="{50CD791E-F8AD-E249-83A4-F13850F43004}">
      <dsp:nvSpPr>
        <dsp:cNvPr id="0" name=""/>
        <dsp:cNvSpPr/>
      </dsp:nvSpPr>
      <dsp:spPr>
        <a:xfrm>
          <a:off x="8709124" y="328612"/>
          <a:ext cx="985837" cy="985837"/>
        </a:xfrm>
        <a:prstGeom prst="ellipse">
          <a:avLst/>
        </a:prstGeom>
        <a:gradFill rotWithShape="0">
          <a:gsLst>
            <a:gs pos="0">
              <a:schemeClr val="accent5">
                <a:hueOff val="1996205"/>
                <a:satOff val="-40391"/>
                <a:lumOff val="1255"/>
                <a:alphaOff val="0"/>
                <a:tint val="96000"/>
                <a:lumMod val="100000"/>
              </a:schemeClr>
            </a:gs>
            <a:gs pos="78000">
              <a:schemeClr val="accent5">
                <a:hueOff val="1996205"/>
                <a:satOff val="-40391"/>
                <a:lumOff val="1255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1996205"/>
              <a:satOff val="-40391"/>
              <a:lumOff val="1255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860" tIns="12700" rIns="7686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  <a:endParaRPr lang="en-US" sz="4800" kern="1200" dirty="0"/>
        </a:p>
      </dsp:txBody>
      <dsp:txXfrm>
        <a:off x="8853496" y="472984"/>
        <a:ext cx="697093" cy="697093"/>
      </dsp:txXfrm>
    </dsp:sp>
    <dsp:sp modelId="{AB9E4928-2BDC-A84E-8FEF-39D4087F92E2}">
      <dsp:nvSpPr>
        <dsp:cNvPr id="0" name=""/>
        <dsp:cNvSpPr/>
      </dsp:nvSpPr>
      <dsp:spPr>
        <a:xfrm>
          <a:off x="7497960" y="3286053"/>
          <a:ext cx="3408164" cy="72"/>
        </a:xfrm>
        <a:prstGeom prst="rect">
          <a:avLst/>
        </a:prstGeom>
        <a:gradFill rotWithShape="0">
          <a:gsLst>
            <a:gs pos="0">
              <a:schemeClr val="accent5">
                <a:hueOff val="2495256"/>
                <a:satOff val="-50489"/>
                <a:lumOff val="1569"/>
                <a:alphaOff val="0"/>
                <a:tint val="96000"/>
                <a:lumMod val="100000"/>
              </a:schemeClr>
            </a:gs>
            <a:gs pos="78000">
              <a:schemeClr val="accent5">
                <a:hueOff val="2495256"/>
                <a:satOff val="-50489"/>
                <a:lumOff val="1569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2495256"/>
              <a:satOff val="-50489"/>
              <a:lumOff val="1569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96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042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45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515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99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55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421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849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13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075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2335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41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6647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171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081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323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4575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(null)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da.gov/downloads/food/labelingnutrition/ucm511646.pdf" TargetMode="External"/><Relationship Id="rId2" Type="http://schemas.openxmlformats.org/officeDocument/2006/relationships/hyperlink" Target="http://www.cdc.gov/diabetes/prevention/pdf/postcurriculu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ccessdata.fda.gov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64A8F-83CB-9A40-B212-0F024E671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259" y="2404534"/>
            <a:ext cx="8738744" cy="164630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1" dirty="0"/>
              <a:t>Regular and Modified Recipes:</a:t>
            </a:r>
            <a:br>
              <a:rPr lang="en-US" sz="4400" b="1" dirty="0"/>
            </a:br>
            <a:r>
              <a:rPr lang="en-US" sz="4400" b="1" dirty="0"/>
              <a:t>Non-Nutritive Sweeteners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D86A9-B9DF-BA46-BB9F-756420727E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Amy Gerber-Buchanan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NFS 200 Applied Food Chemistry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September 21, 2018</a:t>
            </a:r>
          </a:p>
        </p:txBody>
      </p:sp>
    </p:spTree>
    <p:extLst>
      <p:ext uri="{BB962C8B-B14F-4D97-AF65-F5344CB8AC3E}">
        <p14:creationId xmlns:p14="http://schemas.microsoft.com/office/powerpoint/2010/main" val="508961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37532-4138-1946-A1A7-46F23C26C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70" y="4694760"/>
            <a:ext cx="3842680" cy="1317643"/>
          </a:xfrm>
          <a:ln>
            <a:noFill/>
          </a:ln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Best </a:t>
            </a:r>
            <a:r>
              <a:rPr lang="en-US" sz="5300" b="1" dirty="0">
                <a:solidFill>
                  <a:schemeClr val="tx1"/>
                </a:solidFill>
              </a:rPr>
              <a:t>Brownies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EA18BB-236C-CB4B-9CF9-A4A9E5E7F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20" r="4" b="14269"/>
          <a:stretch/>
        </p:blipFill>
        <p:spPr>
          <a:xfrm>
            <a:off x="20" y="3"/>
            <a:ext cx="6050260" cy="41857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758427-24DA-A04E-AE0E-714D63FC06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091" r="3" b="23302"/>
          <a:stretch/>
        </p:blipFill>
        <p:spPr>
          <a:xfrm>
            <a:off x="6050280" y="-684"/>
            <a:ext cx="6141719" cy="41779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D72DB1-B0E8-4545-9EC7-8CD1F7B744D6}"/>
              </a:ext>
            </a:extLst>
          </p:cNvPr>
          <p:cNvSpPr txBox="1"/>
          <p:nvPr/>
        </p:nvSpPr>
        <p:spPr>
          <a:xfrm>
            <a:off x="6497001" y="4386263"/>
            <a:ext cx="5694997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+mj-lt"/>
              </a:rPr>
              <a:t>Avocado, Coconut, &amp; Sweet Potato Brownies</a:t>
            </a:r>
            <a:endParaRPr lang="en-US" sz="480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43D6F0-45CE-784C-AD8E-20CBDBBBA1D6}"/>
              </a:ext>
            </a:extLst>
          </p:cNvPr>
          <p:cNvSpPr txBox="1"/>
          <p:nvPr/>
        </p:nvSpPr>
        <p:spPr>
          <a:xfrm>
            <a:off x="5257800" y="5156716"/>
            <a:ext cx="1078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92D050"/>
                </a:solidFill>
                <a:latin typeface="+mj-lt"/>
              </a:rPr>
              <a:t>vs.</a:t>
            </a:r>
            <a:endParaRPr lang="en-US" sz="4800" dirty="0">
              <a:solidFill>
                <a:srgbClr val="92D05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7277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17B36-0919-4F42-8FC8-82384E668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4828" y="1247518"/>
            <a:ext cx="2882174" cy="973873"/>
          </a:xfrm>
        </p:spPr>
        <p:txBody>
          <a:bodyPr anchor="ctr"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Ingredients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7B081AA-12D3-4C5A-A63A-0B5958C3FA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4550347"/>
              </p:ext>
            </p:extLst>
          </p:nvPr>
        </p:nvGraphicFramePr>
        <p:xfrm>
          <a:off x="314325" y="3285541"/>
          <a:ext cx="5486400" cy="3025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FB141FA9-1E22-EA47-AC7C-3CEFDE824D70}"/>
              </a:ext>
            </a:extLst>
          </p:cNvPr>
          <p:cNvSpPr txBox="1"/>
          <p:nvPr/>
        </p:nvSpPr>
        <p:spPr>
          <a:xfrm>
            <a:off x="1485922" y="6441821"/>
            <a:ext cx="94307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Ingredients are listed in grams from greatest to least amount of carbs (8 ingredients for each recipe)</a:t>
            </a:r>
          </a:p>
        </p:txBody>
      </p:sp>
      <p:pic>
        <p:nvPicPr>
          <p:cNvPr id="46" name="Content Placeholder 4">
            <a:extLst>
              <a:ext uri="{FF2B5EF4-FFF2-40B4-BE49-F238E27FC236}">
                <a16:creationId xmlns:a16="http://schemas.microsoft.com/office/drawing/2014/main" id="{0F1BB2A4-2351-AA45-8BBD-47F0150778A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620" r="4" b="14269"/>
          <a:stretch/>
        </p:blipFill>
        <p:spPr>
          <a:xfrm>
            <a:off x="1040605" y="14694"/>
            <a:ext cx="3683315" cy="29587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A8B9E31-A25B-D443-AC11-5D95E1980D9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911" b="14119"/>
          <a:stretch/>
        </p:blipFill>
        <p:spPr>
          <a:xfrm>
            <a:off x="7342717" y="-8467"/>
            <a:ext cx="3573992" cy="2981942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132B04-AE35-184E-9D16-1F2EC72EBC97}"/>
              </a:ext>
            </a:extLst>
          </p:cNvPr>
          <p:cNvSpPr/>
          <p:nvPr/>
        </p:nvSpPr>
        <p:spPr>
          <a:xfrm>
            <a:off x="7936918" y="2915681"/>
            <a:ext cx="2385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Modified Brownies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E631B9-1A96-C94A-BB20-45102DBC188A}"/>
              </a:ext>
            </a:extLst>
          </p:cNvPr>
          <p:cNvSpPr/>
          <p:nvPr/>
        </p:nvSpPr>
        <p:spPr>
          <a:xfrm>
            <a:off x="1796214" y="2958253"/>
            <a:ext cx="22894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b="1" dirty="0"/>
              <a:t>Original Brownies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F84B429-6AA7-D542-8FAB-35C91F8E46A3}"/>
              </a:ext>
            </a:extLst>
          </p:cNvPr>
          <p:cNvSpPr/>
          <p:nvPr/>
        </p:nvSpPr>
        <p:spPr>
          <a:xfrm>
            <a:off x="6443663" y="3285541"/>
            <a:ext cx="5372100" cy="309074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</a:rPr>
              <a:t>.50 cup - Chocolate Chips, Semi Sweet (54.0g)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</a:rPr>
              <a:t>.50 cup - Cashew Butter without salt (35.3g)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</a:rPr>
              <a:t>2 T - Maple Syrup (26.4g)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</a:rPr>
              <a:t>.50 item - Sweet Potatoes (18.6g)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</a:rPr>
              <a:t>3 T - *Cocoa Powder, Unsweetened (9.4g)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</a:rPr>
              <a:t>.50 item - Avocado (5.8g)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</a:rPr>
              <a:t>Cinnamon (3.7g)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ysClr val="windowText" lastClr="000000"/>
                </a:solidFill>
              </a:rPr>
              <a:t>Coconut Milk (3.3g)</a:t>
            </a:r>
          </a:p>
        </p:txBody>
      </p:sp>
    </p:spTree>
    <p:extLst>
      <p:ext uri="{BB962C8B-B14F-4D97-AF65-F5344CB8AC3E}">
        <p14:creationId xmlns:p14="http://schemas.microsoft.com/office/powerpoint/2010/main" val="261061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EF3C3-6088-9F4D-8281-E9B64C68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401782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Describe the ingredients in the recipe that contain carbohydrates…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8B7CA13-B0B5-724B-9EB3-A418DE0D0C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767713"/>
              </p:ext>
            </p:extLst>
          </p:nvPr>
        </p:nvGraphicFramePr>
        <p:xfrm>
          <a:off x="-127501" y="2160587"/>
          <a:ext cx="4408487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B1D459A-8BFF-4545-B830-F0ECE83F3DF7}"/>
              </a:ext>
            </a:extLst>
          </p:cNvPr>
          <p:cNvSpPr txBox="1"/>
          <p:nvPr/>
        </p:nvSpPr>
        <p:spPr>
          <a:xfrm>
            <a:off x="6300788" y="26574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174E0D00-8414-7C48-BF4C-998BDEA63C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3719641"/>
              </p:ext>
            </p:extLst>
          </p:nvPr>
        </p:nvGraphicFramePr>
        <p:xfrm>
          <a:off x="4059383" y="2493097"/>
          <a:ext cx="6234546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2786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24918-B699-FD4D-B363-665E915D7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1566862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Which ingredients contain sugar?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E2531-9A2D-5046-8AA5-DF47AE325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4" y="3540062"/>
            <a:ext cx="4512988" cy="331793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Almost all the ingredients contain sugar in both recipes except for salt and baking powder in the original recipe and cashew butter in the modified recipe.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	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CBAD95F-5B15-C740-B59F-B32655555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25" y="1723465"/>
            <a:ext cx="6173401" cy="330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23078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B0717-5279-C240-B2B5-54A79A6A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706" y="629615"/>
            <a:ext cx="10197494" cy="1099457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Sugars…What Are They?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2212D99-8743-B94E-BE27-EB74D3ED12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0776381"/>
              </p:ext>
            </p:extLst>
          </p:nvPr>
        </p:nvGraphicFramePr>
        <p:xfrm>
          <a:off x="1300386" y="901362"/>
          <a:ext cx="9618133" cy="2914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DAF2724-8DF6-1941-99EE-D05FE4FFAEC9}"/>
              </a:ext>
            </a:extLst>
          </p:cNvPr>
          <p:cNvSpPr txBox="1"/>
          <p:nvPr/>
        </p:nvSpPr>
        <p:spPr>
          <a:xfrm>
            <a:off x="2412940" y="5404544"/>
            <a:ext cx="7393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Sugars are a major source of daily calories</a:t>
            </a:r>
          </a:p>
        </p:txBody>
      </p:sp>
      <p:graphicFrame>
        <p:nvGraphicFramePr>
          <p:cNvPr id="70" name="Content Placeholder 3">
            <a:extLst>
              <a:ext uri="{FF2B5EF4-FFF2-40B4-BE49-F238E27FC236}">
                <a16:creationId xmlns:a16="http://schemas.microsoft.com/office/drawing/2014/main" id="{8D6F5062-2DF5-3442-BB96-F0F13DF49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1083078"/>
              </p:ext>
            </p:extLst>
          </p:nvPr>
        </p:nvGraphicFramePr>
        <p:xfrm>
          <a:off x="1286933" y="2833078"/>
          <a:ext cx="9618133" cy="2839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6145695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8">
            <a:extLst>
              <a:ext uri="{FF2B5EF4-FFF2-40B4-BE49-F238E27FC236}">
                <a16:creationId xmlns:a16="http://schemas.microsoft.com/office/drawing/2014/main" id="{14D16F1A-5D78-4402-81FF-31A98AF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18CBC8-F159-B94A-AAAD-07C4EE5EE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83" y="582839"/>
            <a:ext cx="11349403" cy="1099457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How were the ingredients or recipe modified to affect the sugar content or total carbohydrate content?</a:t>
            </a:r>
          </a:p>
        </p:txBody>
      </p:sp>
      <p:sp>
        <p:nvSpPr>
          <p:cNvPr id="26" name="Isosceles Triangle 10">
            <a:extLst>
              <a:ext uri="{FF2B5EF4-FFF2-40B4-BE49-F238E27FC236}">
                <a16:creationId xmlns:a16="http://schemas.microsoft.com/office/drawing/2014/main" id="{1B2FB7F0-6A45-43E8-88A7-48E46E6D4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Isosceles Triangle 12">
            <a:extLst>
              <a:ext uri="{FF2B5EF4-FFF2-40B4-BE49-F238E27FC236}">
                <a16:creationId xmlns:a16="http://schemas.microsoft.com/office/drawing/2014/main" id="{6BA9C607-662B-4FBB-A3F3-CF593AD73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203DD74-F8EA-1848-95B7-D8DD93678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1878844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942841C-E87C-6346-B7CC-0ED8F5913EC7}"/>
              </a:ext>
            </a:extLst>
          </p:cNvPr>
          <p:cNvSpPr txBox="1"/>
          <p:nvPr/>
        </p:nvSpPr>
        <p:spPr>
          <a:xfrm>
            <a:off x="2428876" y="6049522"/>
            <a:ext cx="2014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Total sugar: 39.1	</a:t>
            </a:r>
          </a:p>
          <a:p>
            <a:r>
              <a:rPr lang="en-US" dirty="0"/>
              <a:t>Total carbs: 51.5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E1CC5A-B143-AF4F-A30C-83C7662C89CC}"/>
              </a:ext>
            </a:extLst>
          </p:cNvPr>
          <p:cNvSpPr txBox="1"/>
          <p:nvPr/>
        </p:nvSpPr>
        <p:spPr>
          <a:xfrm>
            <a:off x="7386637" y="6049522"/>
            <a:ext cx="1931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Total sugar: 15.0</a:t>
            </a:r>
          </a:p>
          <a:p>
            <a:r>
              <a:rPr lang="en-US" dirty="0"/>
              <a:t>Total carbs: 31.6</a:t>
            </a:r>
          </a:p>
        </p:txBody>
      </p:sp>
    </p:spTree>
    <p:extLst>
      <p:ext uri="{BB962C8B-B14F-4D97-AF65-F5344CB8AC3E}">
        <p14:creationId xmlns:p14="http://schemas.microsoft.com/office/powerpoint/2010/main" val="1633739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7C3E8-B9EF-564A-8F87-6E3205C63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09" y="386443"/>
            <a:ext cx="8596668" cy="790575"/>
          </a:xfrm>
        </p:spPr>
        <p:txBody>
          <a:bodyPr anchor="t">
            <a:normAutofit/>
          </a:bodyPr>
          <a:lstStyle/>
          <a:p>
            <a:pPr algn="ctr"/>
            <a:r>
              <a:rPr lang="en-US" b="1" dirty="0"/>
              <a:t>Chart Comparison of Both Recipes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C92E055-613A-E24D-9CF8-A7684146A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777" y="2600325"/>
            <a:ext cx="4280429" cy="3750581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en-US" sz="2000" b="1" dirty="0"/>
              <a:t>Key Minerals to Compare</a:t>
            </a:r>
          </a:p>
          <a:p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46277F1-CBE0-8C43-8B43-13BFDAC92C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1659054"/>
              </p:ext>
            </p:extLst>
          </p:nvPr>
        </p:nvGraphicFramePr>
        <p:xfrm>
          <a:off x="6372225" y="2686050"/>
          <a:ext cx="5114925" cy="3750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C94C0F3E-7640-7D4A-A7F2-707113AABB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5763359"/>
              </p:ext>
            </p:extLst>
          </p:nvPr>
        </p:nvGraphicFramePr>
        <p:xfrm>
          <a:off x="485775" y="2686050"/>
          <a:ext cx="5286375" cy="3664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B8F331BD-08B7-234B-886F-9D0E761D6D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19856"/>
            <a:ext cx="12192000" cy="124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39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68" name="Rectangle 5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5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70" name="Rectangle 6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8A5EF4-720E-F04F-8189-9A6A3A7A0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1" y="320040"/>
            <a:ext cx="11718818" cy="621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20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A97C0-292C-8343-A939-797445998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806" y="2126582"/>
            <a:ext cx="4335468" cy="28755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What Are The Dietary Guidelines For Total Carbohydrates, Sugar, And Fiber?</a:t>
            </a:r>
            <a:b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en-US" sz="34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7A7546C-F7D3-B549-A979-FC2BF567A1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7081658"/>
              </p:ext>
            </p:extLst>
          </p:nvPr>
        </p:nvGraphicFramePr>
        <p:xfrm>
          <a:off x="5411791" y="1578133"/>
          <a:ext cx="4460871" cy="3972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38EFB5B-880B-1A48-BA1B-6003BD8D1D38}"/>
              </a:ext>
            </a:extLst>
          </p:cNvPr>
          <p:cNvSpPr txBox="1"/>
          <p:nvPr/>
        </p:nvSpPr>
        <p:spPr>
          <a:xfrm>
            <a:off x="1160708" y="6000750"/>
            <a:ext cx="7060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*Daily Recommendations: Carbohydrates 300g, Fiber 25g, Sugar 0g</a:t>
            </a:r>
          </a:p>
        </p:txBody>
      </p:sp>
    </p:spTree>
    <p:extLst>
      <p:ext uri="{BB962C8B-B14F-4D97-AF65-F5344CB8AC3E}">
        <p14:creationId xmlns:p14="http://schemas.microsoft.com/office/powerpoint/2010/main" val="100273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BC263-3C2E-2D49-A215-BBCCE96AC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7851" y="428625"/>
            <a:ext cx="5414962" cy="1719079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Why is the sugar content of some recipes modified?</a:t>
            </a:r>
            <a:br>
              <a:rPr lang="en-US" sz="4800" dirty="0">
                <a:solidFill>
                  <a:schemeClr val="tx1"/>
                </a:solidFill>
              </a:rPr>
            </a:br>
            <a:endParaRPr lang="en-US" sz="48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EACE8FA-B892-FE4E-A651-379DBB9C7F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2148814"/>
              </p:ext>
            </p:extLst>
          </p:nvPr>
        </p:nvGraphicFramePr>
        <p:xfrm>
          <a:off x="677334" y="82690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8152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A08C1-2750-C64B-9406-DBBBF03A6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How did modifying the recipe effect the nutritional composition of the product?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2D30545-0F21-984E-B84C-C553F08C2F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237925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4539C23-FF5B-D346-A8E9-E68CEBFCAD85}"/>
              </a:ext>
            </a:extLst>
          </p:cNvPr>
          <p:cNvSpPr txBox="1"/>
          <p:nvPr/>
        </p:nvSpPr>
        <p:spPr>
          <a:xfrm>
            <a:off x="1647385" y="6272213"/>
            <a:ext cx="7225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(The modified version was triple the amount of baking time.)</a:t>
            </a:r>
          </a:p>
        </p:txBody>
      </p:sp>
    </p:spTree>
    <p:extLst>
      <p:ext uri="{BB962C8B-B14F-4D97-AF65-F5344CB8AC3E}">
        <p14:creationId xmlns:p14="http://schemas.microsoft.com/office/powerpoint/2010/main" val="2595885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44">
            <a:extLst>
              <a:ext uri="{FF2B5EF4-FFF2-40B4-BE49-F238E27FC236}">
                <a16:creationId xmlns:a16="http://schemas.microsoft.com/office/drawing/2014/main" id="{14D16F1A-5D78-4402-81FF-31A98AF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F6601-5D2B-6348-892B-AADB18A67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252" y="582839"/>
            <a:ext cx="10197494" cy="109945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100" dirty="0"/>
              <a:t>What would I share with a client who I my counseling </a:t>
            </a:r>
            <a:br>
              <a:rPr lang="en-US" sz="3100" dirty="0"/>
            </a:br>
            <a:r>
              <a:rPr lang="en-US" sz="3100" dirty="0"/>
              <a:t>on modifying the sugar/total carbohydrates in the diet?</a:t>
            </a:r>
          </a:p>
        </p:txBody>
      </p:sp>
      <p:sp>
        <p:nvSpPr>
          <p:cNvPr id="64" name="Isosceles Triangle 46">
            <a:extLst>
              <a:ext uri="{FF2B5EF4-FFF2-40B4-BE49-F238E27FC236}">
                <a16:creationId xmlns:a16="http://schemas.microsoft.com/office/drawing/2014/main" id="{1B2FB7F0-6A45-43E8-88A7-48E46E6D4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5" name="Isosceles Triangle 48">
            <a:extLst>
              <a:ext uri="{FF2B5EF4-FFF2-40B4-BE49-F238E27FC236}">
                <a16:creationId xmlns:a16="http://schemas.microsoft.com/office/drawing/2014/main" id="{6BA9C607-662B-4FBB-A3F3-CF593AD73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31" name="Content Placeholder 4">
            <a:extLst>
              <a:ext uri="{FF2B5EF4-FFF2-40B4-BE49-F238E27FC236}">
                <a16:creationId xmlns:a16="http://schemas.microsoft.com/office/drawing/2014/main" id="{B29027F1-2CC9-4B43-AD5F-4B4EB31891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5048928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5451352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9">
            <a:extLst>
              <a:ext uri="{FF2B5EF4-FFF2-40B4-BE49-F238E27FC236}">
                <a16:creationId xmlns:a16="http://schemas.microsoft.com/office/drawing/2014/main" id="{1DA27254-207B-4B52-973B-03A6D7C25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22847D-6605-1B4F-8F74-6E481C63E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21" y="1589126"/>
            <a:ext cx="4585243" cy="40930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b="1" dirty="0">
                <a:solidFill>
                  <a:schemeClr val="tx1"/>
                </a:solidFill>
              </a:rPr>
              <a:t>Recommendations on this non-nutritive sweetener modification recipe</a:t>
            </a:r>
          </a:p>
        </p:txBody>
      </p:sp>
      <p:grpSp>
        <p:nvGrpSpPr>
          <p:cNvPr id="28" name="Group 11">
            <a:extLst>
              <a:ext uri="{FF2B5EF4-FFF2-40B4-BE49-F238E27FC236}">
                <a16:creationId xmlns:a16="http://schemas.microsoft.com/office/drawing/2014/main" id="{AE3358E8-FEB4-4E5C-903A-92C75E6BD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5FE9BA5-5847-4FF3-960A-4E3AC28E37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6D98C19-CACB-4DEB-9AA7-5E1D776DB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8EA0C28F-AA7D-46C7-8D8A-CE97E7EB0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50B7A449-3821-4275-97E9-6B1FF91D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15285ED-C1E9-4539-9551-2D9D3B89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A57A772B-029C-402F-8961-04AD1B611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43A98072-A351-47FB-8807-1EEDBF77E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3BC2C561-1ADE-495B-A04A-92DE414F5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FE633B79-4994-47EC-9479-56BA3E3A58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9" name="Rectangle 22">
            <a:extLst>
              <a:ext uri="{FF2B5EF4-FFF2-40B4-BE49-F238E27FC236}">
                <a16:creationId xmlns:a16="http://schemas.microsoft.com/office/drawing/2014/main" id="{D6188152-70CA-4742-AA0D-863A7FDB4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Content Placeholder 2">
            <a:extLst>
              <a:ext uri="{FF2B5EF4-FFF2-40B4-BE49-F238E27FC236}">
                <a16:creationId xmlns:a16="http://schemas.microsoft.com/office/drawing/2014/main" id="{0FCF7CC0-D547-4D9E-B1AD-FF3F86AD42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270120"/>
              </p:ext>
            </p:extLst>
          </p:nvPr>
        </p:nvGraphicFramePr>
        <p:xfrm>
          <a:off x="4876849" y="1052817"/>
          <a:ext cx="6641862" cy="507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5104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28">
            <a:extLst>
              <a:ext uri="{FF2B5EF4-FFF2-40B4-BE49-F238E27FC236}">
                <a16:creationId xmlns:a16="http://schemas.microsoft.com/office/drawing/2014/main" id="{A0BEF96C-E0E6-4B91-A975-0E84FA720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1"/>
            <a:ext cx="12192000" cy="228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7" name="Group 30">
            <a:extLst>
              <a:ext uri="{FF2B5EF4-FFF2-40B4-BE49-F238E27FC236}">
                <a16:creationId xmlns:a16="http://schemas.microsoft.com/office/drawing/2014/main" id="{EA9D311C-F0FB-4EA0-897C-C2C53F4D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25267" y="-8467"/>
            <a:ext cx="4766733" cy="6866467"/>
            <a:chOff x="7425267" y="-8467"/>
            <a:chExt cx="4766733" cy="686646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2FE33C5-A2A4-4286-8116-B8EC655FD3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96547" y="4572001"/>
              <a:ext cx="393665" cy="2285999"/>
            </a:xfrm>
            <a:prstGeom prst="line">
              <a:avLst/>
            </a:prstGeom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32">
              <a:extLst>
                <a:ext uri="{FF2B5EF4-FFF2-40B4-BE49-F238E27FC236}">
                  <a16:creationId xmlns:a16="http://schemas.microsoft.com/office/drawing/2014/main" id="{BD999BF7-B718-4B94-BA1A-8D30E52F7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4572001"/>
              <a:ext cx="3383073" cy="2285999"/>
            </a:xfrm>
            <a:prstGeom prst="line">
              <a:avLst/>
            </a:prstGeom>
            <a:ln w="9525">
              <a:solidFill>
                <a:srgbClr val="BFBFBF">
                  <a:alpha val="69804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14A32C6D-BDCB-4F77-8625-C6F352140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5">
              <a:extLst>
                <a:ext uri="{FF2B5EF4-FFF2-40B4-BE49-F238E27FC236}">
                  <a16:creationId xmlns:a16="http://schemas.microsoft.com/office/drawing/2014/main" id="{0327DD9B-48EF-4DB8-BE50-8A65BAC1D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E82C7A29-98BA-45F9-936A-3E5045F1B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7">
              <a:extLst>
                <a:ext uri="{FF2B5EF4-FFF2-40B4-BE49-F238E27FC236}">
                  <a16:creationId xmlns:a16="http://schemas.microsoft.com/office/drawing/2014/main" id="{D3B0950E-BC8C-4B29-B94F-56F7FF696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28">
              <a:extLst>
                <a:ext uri="{FF2B5EF4-FFF2-40B4-BE49-F238E27FC236}">
                  <a16:creationId xmlns:a16="http://schemas.microsoft.com/office/drawing/2014/main" id="{EBCD9B86-99D5-438E-A7D5-2EDBDBA70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FA547769-4F99-4832-B923-D90B2DAF4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3891D053-AADB-44C2-A60A-62241073E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2856536-40B0-6A47-9B89-77DFBD88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765972"/>
            <a:ext cx="8596668" cy="13208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solidFill>
                  <a:schemeClr val="bg1"/>
                </a:solidFill>
              </a:rPr>
              <a:t>Additional insight I have gained from the project…</a:t>
            </a:r>
          </a:p>
        </p:txBody>
      </p:sp>
      <p:sp useBgFill="1">
        <p:nvSpPr>
          <p:cNvPr id="50" name="Rectangle 41">
            <a:extLst>
              <a:ext uri="{FF2B5EF4-FFF2-40B4-BE49-F238E27FC236}">
                <a16:creationId xmlns:a16="http://schemas.microsoft.com/office/drawing/2014/main" id="{DC67364C-65B9-45BB-B0D2-A79026C41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1" name="Diagram 5">
            <a:extLst>
              <a:ext uri="{FF2B5EF4-FFF2-40B4-BE49-F238E27FC236}">
                <a16:creationId xmlns:a16="http://schemas.microsoft.com/office/drawing/2014/main" id="{828AD6DC-49EA-904D-B5EE-A01B4EF2AD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7304601"/>
              </p:ext>
            </p:extLst>
          </p:nvPr>
        </p:nvGraphicFramePr>
        <p:xfrm>
          <a:off x="642938" y="642938"/>
          <a:ext cx="10906125" cy="3286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3269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A155-6DD2-1B47-B579-2CDCCDB3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7CE19-638A-6B4F-A5ED-770C6214E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28154"/>
            <a:ext cx="8596668" cy="3880773"/>
          </a:xfrm>
        </p:spPr>
        <p:txBody>
          <a:bodyPr>
            <a:normAutofit/>
          </a:bodyPr>
          <a:lstStyle/>
          <a:p>
            <a:r>
              <a:rPr lang="en-US" dirty="0"/>
              <a:t>Food Preparation and Recipe Modification; Lifestyle Coach Facilitation Guide </a:t>
            </a:r>
            <a:r>
              <a:rPr lang="en-US" dirty="0">
                <a:hlinkClick r:id="rId2"/>
              </a:rPr>
              <a:t>www.cdc.gov/diabetes/prevention/pdf/postcurriculum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New and Improved Nutrition Facts Label – Key Changes </a:t>
            </a:r>
            <a:r>
              <a:rPr lang="en-US" dirty="0">
                <a:hlinkClick r:id="rId3"/>
              </a:rPr>
              <a:t>www.fda.gov/downloads/food/labelingnutrition/ucm511646.pdf</a:t>
            </a:r>
            <a:endParaRPr lang="en-US" dirty="0"/>
          </a:p>
          <a:p>
            <a:endParaRPr lang="en-US" dirty="0"/>
          </a:p>
          <a:p>
            <a:r>
              <a:rPr lang="en-US" dirty="0"/>
              <a:t>Nutrition Facts Label: Dietary Fiber; Sugar; Carbohydrates </a:t>
            </a:r>
            <a:r>
              <a:rPr lang="en-US" dirty="0">
                <a:hlinkClick r:id="rId4"/>
              </a:rPr>
              <a:t>www.accessdata.fda.gov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Recipe Modification Tips                                                     </a:t>
            </a:r>
            <a:r>
              <a:rPr lang="en-US" u="sng" dirty="0" err="1">
                <a:solidFill>
                  <a:srgbClr val="92D050"/>
                </a:solidFill>
              </a:rPr>
              <a:t>eatforhealth.gov.au</a:t>
            </a:r>
            <a:r>
              <a:rPr lang="en-US" u="sng" dirty="0">
                <a:solidFill>
                  <a:srgbClr val="92D050"/>
                </a:solidFill>
              </a:rPr>
              <a:t> </a:t>
            </a:r>
          </a:p>
          <a:p>
            <a:endParaRPr lang="en-US" u="sng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20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1">
            <a:extLst>
              <a:ext uri="{FF2B5EF4-FFF2-40B4-BE49-F238E27FC236}">
                <a16:creationId xmlns:a16="http://schemas.microsoft.com/office/drawing/2014/main" id="{2BFE82DD-2BD2-4090-AB25-371DEEFB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73BFA1-FC61-425A-84A1-4761C156C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FD1D45B-3A4F-4DAC-A585-3235AE126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4136EFF2-D71E-4DC8-86E2-364203BE5E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9358896D-DBC1-4EA4-88A0-A826BED41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5D23D5D6-DC69-43D4-98FB-57CF19784B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8D5D5058-317F-40AB-9EB3-40C2D5FD6E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7E3EF343-E091-452A-99B0-1A096E896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EE99F000-CFF8-47D6-8A67-0DEADA7ED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98B6774B-A958-4387-BEE0-9E4161312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DA31937E-FB68-447A-BAF9-27031187D9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323CB9-7929-FD41-BB05-B92A2BE669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" b="9259"/>
          <a:stretch/>
        </p:blipFill>
        <p:spPr>
          <a:xfrm>
            <a:off x="4384227" y="1"/>
            <a:ext cx="4831627" cy="4520011"/>
          </a:xfrm>
          <a:custGeom>
            <a:avLst/>
            <a:gdLst>
              <a:gd name="connsiteX0" fmla="*/ 0 w 4831627"/>
              <a:gd name="connsiteY0" fmla="*/ 0 h 4520011"/>
              <a:gd name="connsiteX1" fmla="*/ 4831627 w 4831627"/>
              <a:gd name="connsiteY1" fmla="*/ 0 h 4520011"/>
              <a:gd name="connsiteX2" fmla="*/ 1416677 w 4831627"/>
              <a:gd name="connsiteY2" fmla="*/ 4520011 h 4520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31627" h="4520011">
                <a:moveTo>
                  <a:pt x="0" y="0"/>
                </a:moveTo>
                <a:lnTo>
                  <a:pt x="4831627" y="0"/>
                </a:lnTo>
                <a:lnTo>
                  <a:pt x="1416677" y="4520011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B2D780-31E1-654F-A20C-1C13F5697F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79" b="2"/>
          <a:stretch/>
        </p:blipFill>
        <p:spPr>
          <a:xfrm>
            <a:off x="4041994" y="10"/>
            <a:ext cx="8139373" cy="6857990"/>
          </a:xfrm>
          <a:custGeom>
            <a:avLst/>
            <a:gdLst>
              <a:gd name="connsiteX0" fmla="*/ 5181344 w 8139373"/>
              <a:gd name="connsiteY0" fmla="*/ 0 h 6858000"/>
              <a:gd name="connsiteX1" fmla="*/ 8139373 w 8139373"/>
              <a:gd name="connsiteY1" fmla="*/ 0 h 6858000"/>
              <a:gd name="connsiteX2" fmla="*/ 8139373 w 8139373"/>
              <a:gd name="connsiteY2" fmla="*/ 6858000 h 6858000"/>
              <a:gd name="connsiteX3" fmla="*/ 0 w 81393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39373" h="6858000">
                <a:moveTo>
                  <a:pt x="5181344" y="0"/>
                </a:moveTo>
                <a:lnTo>
                  <a:pt x="8139373" y="0"/>
                </a:lnTo>
                <a:lnTo>
                  <a:pt x="813937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085C6A-D24C-AF41-A8E6-263D71F38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2404534"/>
            <a:ext cx="4015442" cy="16463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/>
              <a:t>QUESTIONS?</a:t>
            </a:r>
            <a:br>
              <a:rPr lang="en-US" sz="4800"/>
            </a:br>
            <a:r>
              <a:rPr lang="en-US" sz="4800"/>
              <a:t>COMMENTS?</a:t>
            </a:r>
          </a:p>
        </p:txBody>
      </p:sp>
      <p:cxnSp>
        <p:nvCxnSpPr>
          <p:cNvPr id="31" name="Straight Connector 23">
            <a:extLst>
              <a:ext uri="{FF2B5EF4-FFF2-40B4-BE49-F238E27FC236}">
                <a16:creationId xmlns:a16="http://schemas.microsoft.com/office/drawing/2014/main" id="{7BB97D35-A82B-46B3-87C0-18025A360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811130" y="-1"/>
            <a:ext cx="3403114" cy="45043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25">
            <a:extLst>
              <a:ext uri="{FF2B5EF4-FFF2-40B4-BE49-F238E27FC236}">
                <a16:creationId xmlns:a16="http://schemas.microsoft.com/office/drawing/2014/main" id="{1FF0393D-FC2B-4710-8CDA-5E3A0849B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E679EAE-EE3E-4EDF-AC2C-32A334BEB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5">
            <a:extLst>
              <a:ext uri="{FF2B5EF4-FFF2-40B4-BE49-F238E27FC236}">
                <a16:creationId xmlns:a16="http://schemas.microsoft.com/office/drawing/2014/main" id="{B41FBFB6-89F5-4AE7-BCA3-6870733E9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Isosceles Triangle 24">
            <a:extLst>
              <a:ext uri="{FF2B5EF4-FFF2-40B4-BE49-F238E27FC236}">
                <a16:creationId xmlns:a16="http://schemas.microsoft.com/office/drawing/2014/main" id="{BFC7C83B-59C0-4665-B43F-F966B1D9B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B3BE8222-061F-4028-A7A9-F011C010E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7B8F5AAD-9085-4824-B2C8-61DBDD6E8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7BE9E682-7706-43E8-827E-E1058A5EB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" name="Isosceles Triangle 29">
            <a:extLst>
              <a:ext uri="{FF2B5EF4-FFF2-40B4-BE49-F238E27FC236}">
                <a16:creationId xmlns:a16="http://schemas.microsoft.com/office/drawing/2014/main" id="{3978F035-569C-42D5-9F28-8976240A0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6397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{46A016EF-B60D-0A49-B85E-EC22083F45DC}tf10001060</Template>
  <TotalTime>16999</TotalTime>
  <Words>841</Words>
  <Application>Microsoft Macintosh PowerPoint</Application>
  <PresentationFormat>Widescreen</PresentationFormat>
  <Paragraphs>141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Facet</vt:lpstr>
      <vt:lpstr>Regular and Modified Recipes: Non-Nutritive Sweeteners</vt:lpstr>
      <vt:lpstr>Best Brownies</vt:lpstr>
      <vt:lpstr>Ingredients</vt:lpstr>
      <vt:lpstr>Describe the ingredients in the recipe that contain carbohydrates…</vt:lpstr>
      <vt:lpstr>Which ingredients contain sugar?</vt:lpstr>
      <vt:lpstr>Sugars…What Are They?</vt:lpstr>
      <vt:lpstr>How were the ingredients or recipe modified to affect the sugar content or total carbohydrate content?</vt:lpstr>
      <vt:lpstr>Chart Comparison of Both Recipes</vt:lpstr>
      <vt:lpstr>PowerPoint Presentation</vt:lpstr>
      <vt:lpstr>What Are The Dietary Guidelines For Total Carbohydrates, Sugar, And Fiber? </vt:lpstr>
      <vt:lpstr>Why is the sugar content of some recipes modified? </vt:lpstr>
      <vt:lpstr>How did modifying the recipe effect the nutritional composition of the product?</vt:lpstr>
      <vt:lpstr>What would I share with a client who I my counseling  on modifying the sugar/total carbohydrates in the diet?</vt:lpstr>
      <vt:lpstr>Recommendations on this non-nutritive sweetener modification recipe</vt:lpstr>
      <vt:lpstr>Additional insight I have gained from the project…</vt:lpstr>
      <vt:lpstr>References</vt:lpstr>
      <vt:lpstr>QUESTIONS? COMMENTS?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Regular and Modified Recipes Non-Nutritive Sweeteners</dc:title>
  <dc:creator>amy buchanan</dc:creator>
  <cp:lastModifiedBy>amy buchanan</cp:lastModifiedBy>
  <cp:revision>95</cp:revision>
  <cp:lastPrinted>2018-10-12T10:59:48Z</cp:lastPrinted>
  <dcterms:created xsi:type="dcterms:W3CDTF">2018-09-27T18:57:44Z</dcterms:created>
  <dcterms:modified xsi:type="dcterms:W3CDTF">2019-02-03T18:03:53Z</dcterms:modified>
</cp:coreProperties>
</file>