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45"/>
  </p:normalViewPr>
  <p:slideViewPr>
    <p:cSldViewPr snapToGrid="0" snapToObjects="1">
      <p:cViewPr varScale="1">
        <p:scale>
          <a:sx n="141" d="100"/>
          <a:sy n="141" d="100"/>
        </p:scale>
        <p:origin x="8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ts val="1100"/>
              <a:buChar char="●"/>
              <a:defRPr sz="1100"/>
            </a:lvl1pPr>
            <a:lvl2pPr lvl="1">
              <a:spcBef>
                <a:spcPts val="0"/>
              </a:spcBef>
              <a:buSzPts val="1100"/>
              <a:buChar char="○"/>
              <a:defRPr sz="1100"/>
            </a:lvl2pPr>
            <a:lvl3pPr lvl="2">
              <a:spcBef>
                <a:spcPts val="0"/>
              </a:spcBef>
              <a:buSzPts val="1100"/>
              <a:buChar char="■"/>
              <a:defRPr sz="1100"/>
            </a:lvl3pPr>
            <a:lvl4pPr lvl="3">
              <a:spcBef>
                <a:spcPts val="0"/>
              </a:spcBef>
              <a:buSzPts val="1100"/>
              <a:buChar char="●"/>
              <a:defRPr sz="1100"/>
            </a:lvl4pPr>
            <a:lvl5pPr lvl="4">
              <a:spcBef>
                <a:spcPts val="0"/>
              </a:spcBef>
              <a:buSzPts val="1100"/>
              <a:buChar char="○"/>
              <a:defRPr sz="1100"/>
            </a:lvl5pPr>
            <a:lvl6pPr lvl="5">
              <a:spcBef>
                <a:spcPts val="0"/>
              </a:spcBef>
              <a:buSzPts val="1100"/>
              <a:buChar char="■"/>
              <a:defRPr sz="1100"/>
            </a:lvl6pPr>
            <a:lvl7pPr lvl="6">
              <a:spcBef>
                <a:spcPts val="0"/>
              </a:spcBef>
              <a:buSzPts val="1100"/>
              <a:buChar char="●"/>
              <a:defRPr sz="1100"/>
            </a:lvl7pPr>
            <a:lvl8pPr lvl="7">
              <a:spcBef>
                <a:spcPts val="0"/>
              </a:spcBef>
              <a:buSzPts val="1100"/>
              <a:buChar char="○"/>
              <a:defRPr sz="1100"/>
            </a:lvl8pPr>
            <a:lvl9pPr lvl="8">
              <a:spcBef>
                <a:spcPts val="0"/>
              </a:spcBef>
              <a:buSzPts val="1100"/>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 name="Shape 6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 name="Shape 6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4286250" y="0"/>
            <a:ext cx="72300" cy="5143500"/>
          </a:xfrm>
          <a:prstGeom prst="rect">
            <a:avLst/>
          </a:prstGeom>
          <a:solidFill>
            <a:schemeClr val="dk2"/>
          </a:solidFill>
          <a:ln>
            <a:noFill/>
          </a:ln>
        </p:spPr>
        <p:txBody>
          <a:bodyPr wrap="square" lIns="91425" tIns="91425" rIns="91425" bIns="91425" anchor="ctr" anchorCtr="0">
            <a:noAutofit/>
          </a:bodyPr>
          <a:lstStyle/>
          <a:p>
            <a:pPr marL="0" lvl="0" indent="0">
              <a:spcBef>
                <a:spcPts val="0"/>
              </a:spcBef>
              <a:buNone/>
            </a:pPr>
            <a:endParaRPr/>
          </a:p>
        </p:txBody>
      </p:sp>
      <p:sp>
        <p:nvSpPr>
          <p:cNvPr id="11" name="Shape 11"/>
          <p:cNvSpPr/>
          <p:nvPr/>
        </p:nvSpPr>
        <p:spPr>
          <a:xfrm>
            <a:off x="4358475" y="0"/>
            <a:ext cx="3853200" cy="5143500"/>
          </a:xfrm>
          <a:prstGeom prst="rect">
            <a:avLst/>
          </a:prstGeom>
          <a:solidFill>
            <a:schemeClr val="accent5"/>
          </a:solidFill>
          <a:ln>
            <a:noFill/>
          </a:ln>
        </p:spPr>
        <p:txBody>
          <a:bodyPr wrap="square" lIns="91425" tIns="91425" rIns="91425" bIns="91425" anchor="ctr" anchorCtr="0">
            <a:noAutofit/>
          </a:bodyPr>
          <a:lstStyle/>
          <a:p>
            <a:pPr marL="0" lvl="0" indent="0">
              <a:spcBef>
                <a:spcPts val="0"/>
              </a:spcBef>
              <a:buNone/>
            </a:pPr>
            <a:endParaRPr/>
          </a:p>
        </p:txBody>
      </p:sp>
      <p:sp>
        <p:nvSpPr>
          <p:cNvPr id="12" name="Shape 12"/>
          <p:cNvSpPr txBox="1">
            <a:spLocks noGrp="1"/>
          </p:cNvSpPr>
          <p:nvPr>
            <p:ph type="ctrTitle"/>
          </p:nvPr>
        </p:nvSpPr>
        <p:spPr>
          <a:xfrm>
            <a:off x="344250" y="1403850"/>
            <a:ext cx="8455500" cy="2146800"/>
          </a:xfrm>
          <a:prstGeom prst="rect">
            <a:avLst/>
          </a:prstGeom>
          <a:solidFill>
            <a:srgbClr val="FFFFFF"/>
          </a:solidFill>
        </p:spPr>
        <p:txBody>
          <a:bodyPr wrap="square" lIns="91425" tIns="91425" rIns="91425" bIns="91425" anchor="ctr" anchorCtr="0"/>
          <a:lstStyle>
            <a:lvl1pPr lvl="0" algn="ctr">
              <a:spcBef>
                <a:spcPts val="0"/>
              </a:spcBef>
              <a:buSzPts val="6800"/>
              <a:buFont typeface="Playfair Display"/>
              <a:buNone/>
              <a:defRPr sz="6800" b="1">
                <a:latin typeface="Playfair Display"/>
                <a:ea typeface="Playfair Display"/>
                <a:cs typeface="Playfair Display"/>
                <a:sym typeface="Playfair Display"/>
              </a:defRPr>
            </a:lvl1pPr>
            <a:lvl2pPr lvl="1" algn="ctr">
              <a:spcBef>
                <a:spcPts val="0"/>
              </a:spcBef>
              <a:buSzPts val="6800"/>
              <a:buFont typeface="Playfair Display"/>
              <a:buNone/>
              <a:defRPr sz="6800" b="1">
                <a:latin typeface="Playfair Display"/>
                <a:ea typeface="Playfair Display"/>
                <a:cs typeface="Playfair Display"/>
                <a:sym typeface="Playfair Display"/>
              </a:defRPr>
            </a:lvl2pPr>
            <a:lvl3pPr lvl="2" algn="ctr">
              <a:spcBef>
                <a:spcPts val="0"/>
              </a:spcBef>
              <a:buSzPts val="6800"/>
              <a:buFont typeface="Playfair Display"/>
              <a:buNone/>
              <a:defRPr sz="6800" b="1">
                <a:latin typeface="Playfair Display"/>
                <a:ea typeface="Playfair Display"/>
                <a:cs typeface="Playfair Display"/>
                <a:sym typeface="Playfair Display"/>
              </a:defRPr>
            </a:lvl3pPr>
            <a:lvl4pPr lvl="3" algn="ctr">
              <a:spcBef>
                <a:spcPts val="0"/>
              </a:spcBef>
              <a:buSzPts val="6800"/>
              <a:buFont typeface="Playfair Display"/>
              <a:buNone/>
              <a:defRPr sz="6800" b="1">
                <a:latin typeface="Playfair Display"/>
                <a:ea typeface="Playfair Display"/>
                <a:cs typeface="Playfair Display"/>
                <a:sym typeface="Playfair Display"/>
              </a:defRPr>
            </a:lvl4pPr>
            <a:lvl5pPr lvl="4" algn="ctr">
              <a:spcBef>
                <a:spcPts val="0"/>
              </a:spcBef>
              <a:buSzPts val="6800"/>
              <a:buFont typeface="Playfair Display"/>
              <a:buNone/>
              <a:defRPr sz="6800" b="1">
                <a:latin typeface="Playfair Display"/>
                <a:ea typeface="Playfair Display"/>
                <a:cs typeface="Playfair Display"/>
                <a:sym typeface="Playfair Display"/>
              </a:defRPr>
            </a:lvl5pPr>
            <a:lvl6pPr lvl="5" algn="ctr">
              <a:spcBef>
                <a:spcPts val="0"/>
              </a:spcBef>
              <a:buSzPts val="6800"/>
              <a:buFont typeface="Playfair Display"/>
              <a:buNone/>
              <a:defRPr sz="6800" b="1">
                <a:latin typeface="Playfair Display"/>
                <a:ea typeface="Playfair Display"/>
                <a:cs typeface="Playfair Display"/>
                <a:sym typeface="Playfair Display"/>
              </a:defRPr>
            </a:lvl6pPr>
            <a:lvl7pPr lvl="6" algn="ctr">
              <a:spcBef>
                <a:spcPts val="0"/>
              </a:spcBef>
              <a:buSzPts val="6800"/>
              <a:buFont typeface="Playfair Display"/>
              <a:buNone/>
              <a:defRPr sz="6800" b="1">
                <a:latin typeface="Playfair Display"/>
                <a:ea typeface="Playfair Display"/>
                <a:cs typeface="Playfair Display"/>
                <a:sym typeface="Playfair Display"/>
              </a:defRPr>
            </a:lvl7pPr>
            <a:lvl8pPr lvl="7" algn="ctr">
              <a:spcBef>
                <a:spcPts val="0"/>
              </a:spcBef>
              <a:buSzPts val="6800"/>
              <a:buFont typeface="Playfair Display"/>
              <a:buNone/>
              <a:defRPr sz="6800" b="1">
                <a:latin typeface="Playfair Display"/>
                <a:ea typeface="Playfair Display"/>
                <a:cs typeface="Playfair Display"/>
                <a:sym typeface="Playfair Display"/>
              </a:defRPr>
            </a:lvl8pPr>
            <a:lvl9pPr lvl="8" algn="ctr">
              <a:spcBef>
                <a:spcPts val="0"/>
              </a:spcBef>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Shape 13"/>
          <p:cNvSpPr txBox="1">
            <a:spLocks noGrp="1"/>
          </p:cNvSpPr>
          <p:nvPr>
            <p:ph type="subTitle" idx="1"/>
          </p:nvPr>
        </p:nvSpPr>
        <p:spPr>
          <a:xfrm>
            <a:off x="344250" y="3550650"/>
            <a:ext cx="4910100" cy="577800"/>
          </a:xfrm>
          <a:prstGeom prst="rect">
            <a:avLst/>
          </a:prstGeom>
          <a:solidFill>
            <a:schemeClr val="dk2"/>
          </a:solidFill>
        </p:spPr>
        <p:txBody>
          <a:bodyPr wrap="square" lIns="91425" tIns="91425" rIns="91425" bIns="91425" anchor="ctr" anchorCtr="0"/>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Shape 14"/>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5"/>
        </a:solidFill>
        <a:effectLst/>
      </p:bgPr>
    </p:bg>
    <p:spTree>
      <p:nvGrpSpPr>
        <p:cNvPr id="1" name="Shape 15"/>
        <p:cNvGrpSpPr/>
        <p:nvPr/>
      </p:nvGrpSpPr>
      <p:grpSpPr>
        <a:xfrm>
          <a:off x="0" y="0"/>
          <a:ext cx="0" cy="0"/>
          <a:chOff x="0" y="0"/>
          <a:chExt cx="0" cy="0"/>
        </a:xfrm>
      </p:grpSpPr>
      <p:sp>
        <p:nvSpPr>
          <p:cNvPr id="16" name="Shape 16"/>
          <p:cNvSpPr/>
          <p:nvPr/>
        </p:nvSpPr>
        <p:spPr>
          <a:xfrm rot="5400000">
            <a:off x="4550700" y="-498600"/>
            <a:ext cx="42600" cy="8455800"/>
          </a:xfrm>
          <a:prstGeom prst="rect">
            <a:avLst/>
          </a:prstGeom>
          <a:solidFill>
            <a:schemeClr val="dk2"/>
          </a:solidFill>
          <a:ln>
            <a:noFill/>
          </a:ln>
        </p:spPr>
        <p:txBody>
          <a:bodyPr wrap="square" lIns="91425" tIns="91425" rIns="91425" bIns="91425" anchor="ctr" anchorCtr="0">
            <a:noAutofit/>
          </a:bodyPr>
          <a:lstStyle/>
          <a:p>
            <a:pPr marL="0" lvl="0" indent="0">
              <a:spcBef>
                <a:spcPts val="0"/>
              </a:spcBef>
              <a:buNone/>
            </a:pPr>
            <a:endParaRPr/>
          </a:p>
        </p:txBody>
      </p:sp>
      <p:sp>
        <p:nvSpPr>
          <p:cNvPr id="17" name="Shape 17"/>
          <p:cNvSpPr txBox="1">
            <a:spLocks noGrp="1"/>
          </p:cNvSpPr>
          <p:nvPr>
            <p:ph type="title"/>
          </p:nvPr>
        </p:nvSpPr>
        <p:spPr>
          <a:xfrm>
            <a:off x="344250" y="1403850"/>
            <a:ext cx="8455500" cy="2146800"/>
          </a:xfrm>
          <a:prstGeom prst="rect">
            <a:avLst/>
          </a:prstGeom>
          <a:solidFill>
            <a:srgbClr val="FFFFFF"/>
          </a:solidFill>
        </p:spPr>
        <p:txBody>
          <a:bodyPr wrap="square" lIns="91425" tIns="91425" rIns="91425" bIns="91425" anchor="ctr" anchorCtr="0"/>
          <a:lstStyle>
            <a:lvl1pPr lvl="0" algn="ctr">
              <a:spcBef>
                <a:spcPts val="0"/>
              </a:spcBef>
              <a:buSzPts val="4800"/>
              <a:buFont typeface="Playfair Display"/>
              <a:buNone/>
              <a:defRPr sz="4800" b="1">
                <a:latin typeface="Playfair Display"/>
                <a:ea typeface="Playfair Display"/>
                <a:cs typeface="Playfair Display"/>
                <a:sym typeface="Playfair Display"/>
              </a:defRPr>
            </a:lvl1pPr>
            <a:lvl2pPr lvl="1" algn="ctr">
              <a:spcBef>
                <a:spcPts val="0"/>
              </a:spcBef>
              <a:buSzPts val="4800"/>
              <a:buFont typeface="Playfair Display"/>
              <a:buNone/>
              <a:defRPr sz="4800" b="1">
                <a:latin typeface="Playfair Display"/>
                <a:ea typeface="Playfair Display"/>
                <a:cs typeface="Playfair Display"/>
                <a:sym typeface="Playfair Display"/>
              </a:defRPr>
            </a:lvl2pPr>
            <a:lvl3pPr lvl="2" algn="ctr">
              <a:spcBef>
                <a:spcPts val="0"/>
              </a:spcBef>
              <a:buSzPts val="4800"/>
              <a:buFont typeface="Playfair Display"/>
              <a:buNone/>
              <a:defRPr sz="4800" b="1">
                <a:latin typeface="Playfair Display"/>
                <a:ea typeface="Playfair Display"/>
                <a:cs typeface="Playfair Display"/>
                <a:sym typeface="Playfair Display"/>
              </a:defRPr>
            </a:lvl3pPr>
            <a:lvl4pPr lvl="3" algn="ctr">
              <a:spcBef>
                <a:spcPts val="0"/>
              </a:spcBef>
              <a:buSzPts val="4800"/>
              <a:buFont typeface="Playfair Display"/>
              <a:buNone/>
              <a:defRPr sz="4800" b="1">
                <a:latin typeface="Playfair Display"/>
                <a:ea typeface="Playfair Display"/>
                <a:cs typeface="Playfair Display"/>
                <a:sym typeface="Playfair Display"/>
              </a:defRPr>
            </a:lvl4pPr>
            <a:lvl5pPr lvl="4" algn="ctr">
              <a:spcBef>
                <a:spcPts val="0"/>
              </a:spcBef>
              <a:buSzPts val="4800"/>
              <a:buFont typeface="Playfair Display"/>
              <a:buNone/>
              <a:defRPr sz="4800" b="1">
                <a:latin typeface="Playfair Display"/>
                <a:ea typeface="Playfair Display"/>
                <a:cs typeface="Playfair Display"/>
                <a:sym typeface="Playfair Display"/>
              </a:defRPr>
            </a:lvl5pPr>
            <a:lvl6pPr lvl="5" algn="ctr">
              <a:spcBef>
                <a:spcPts val="0"/>
              </a:spcBef>
              <a:buSzPts val="4800"/>
              <a:buFont typeface="Playfair Display"/>
              <a:buNone/>
              <a:defRPr sz="4800" b="1">
                <a:latin typeface="Playfair Display"/>
                <a:ea typeface="Playfair Display"/>
                <a:cs typeface="Playfair Display"/>
                <a:sym typeface="Playfair Display"/>
              </a:defRPr>
            </a:lvl6pPr>
            <a:lvl7pPr lvl="6" algn="ctr">
              <a:spcBef>
                <a:spcPts val="0"/>
              </a:spcBef>
              <a:buSzPts val="4800"/>
              <a:buFont typeface="Playfair Display"/>
              <a:buNone/>
              <a:defRPr sz="4800" b="1">
                <a:latin typeface="Playfair Display"/>
                <a:ea typeface="Playfair Display"/>
                <a:cs typeface="Playfair Display"/>
                <a:sym typeface="Playfair Display"/>
              </a:defRPr>
            </a:lvl7pPr>
            <a:lvl8pPr lvl="7" algn="ctr">
              <a:spcBef>
                <a:spcPts val="0"/>
              </a:spcBef>
              <a:buSzPts val="4800"/>
              <a:buFont typeface="Playfair Display"/>
              <a:buNone/>
              <a:defRPr sz="4800" b="1">
                <a:latin typeface="Playfair Display"/>
                <a:ea typeface="Playfair Display"/>
                <a:cs typeface="Playfair Display"/>
                <a:sym typeface="Playfair Display"/>
              </a:defRPr>
            </a:lvl8pPr>
            <a:lvl9pPr lvl="8" algn="ctr">
              <a:spcBef>
                <a:spcPts val="0"/>
              </a:spcBef>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Shape 18"/>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buSzPts val="3000"/>
              <a:buNone/>
              <a:defRPr/>
            </a:lvl1pPr>
            <a:lvl2pPr lvl="1">
              <a:spcBef>
                <a:spcPts val="0"/>
              </a:spcBef>
              <a:buSzPts val="3000"/>
              <a:buNone/>
              <a:defRPr/>
            </a:lvl2pPr>
            <a:lvl3pPr lvl="2">
              <a:spcBef>
                <a:spcPts val="0"/>
              </a:spcBef>
              <a:buSzPts val="3000"/>
              <a:buNone/>
              <a:defRPr/>
            </a:lvl3pPr>
            <a:lvl4pPr lvl="3">
              <a:spcBef>
                <a:spcPts val="0"/>
              </a:spcBef>
              <a:buSzPts val="3000"/>
              <a:buNone/>
              <a:defRPr/>
            </a:lvl4pPr>
            <a:lvl5pPr lvl="4">
              <a:spcBef>
                <a:spcPts val="0"/>
              </a:spcBef>
              <a:buSzPts val="3000"/>
              <a:buNone/>
              <a:defRPr/>
            </a:lvl5pPr>
            <a:lvl6pPr lvl="5">
              <a:spcBef>
                <a:spcPts val="0"/>
              </a:spcBef>
              <a:buSzPts val="3000"/>
              <a:buNone/>
              <a:defRPr/>
            </a:lvl6pPr>
            <a:lvl7pPr lvl="6">
              <a:spcBef>
                <a:spcPts val="0"/>
              </a:spcBef>
              <a:buSzPts val="3000"/>
              <a:buNone/>
              <a:defRPr/>
            </a:lvl7pPr>
            <a:lvl8pPr lvl="7">
              <a:spcBef>
                <a:spcPts val="0"/>
              </a:spcBef>
              <a:buSzPts val="3000"/>
              <a:buNone/>
              <a:defRPr/>
            </a:lvl8pPr>
            <a:lvl9pPr lvl="8">
              <a:spcBef>
                <a:spcPts val="0"/>
              </a:spcBef>
              <a:buSzPts val="3000"/>
              <a:buNone/>
              <a:defRPr/>
            </a:lvl9pPr>
          </a:lstStyle>
          <a:p>
            <a:endParaRPr/>
          </a:p>
        </p:txBody>
      </p:sp>
      <p:sp>
        <p:nvSpPr>
          <p:cNvPr id="21" name="Shape 21"/>
          <p:cNvSpPr txBox="1">
            <a:spLocks noGrp="1"/>
          </p:cNvSpPr>
          <p:nvPr>
            <p:ph type="body" idx="1"/>
          </p:nvPr>
        </p:nvSpPr>
        <p:spPr>
          <a:xfrm>
            <a:off x="311700" y="1234075"/>
            <a:ext cx="8520600" cy="3334800"/>
          </a:xfrm>
          <a:prstGeom prst="rect">
            <a:avLst/>
          </a:prstGeom>
        </p:spPr>
        <p:txBody>
          <a:bodyPr wrap="square" lIns="91425" tIns="91425" rIns="91425" bIns="91425" anchor="t" anchorCtr="0"/>
          <a:lstStyle>
            <a:lvl1pPr lvl="0">
              <a:spcBef>
                <a:spcPts val="0"/>
              </a:spcBef>
              <a:buSzPts val="1800"/>
              <a:buChar char="●"/>
              <a:defRPr/>
            </a:lvl1pPr>
            <a:lvl2pPr lvl="1">
              <a:spcBef>
                <a:spcPts val="0"/>
              </a:spcBef>
              <a:buSzPts val="1400"/>
              <a:buChar char="○"/>
              <a:defRPr/>
            </a:lvl2pPr>
            <a:lvl3pPr lvl="2">
              <a:spcBef>
                <a:spcPts val="0"/>
              </a:spcBef>
              <a:buSzPts val="1400"/>
              <a:buChar char="■"/>
              <a:defRPr/>
            </a:lvl3pPr>
            <a:lvl4pPr lvl="3">
              <a:spcBef>
                <a:spcPts val="0"/>
              </a:spcBef>
              <a:buSzPts val="1400"/>
              <a:buChar char="●"/>
              <a:defRPr/>
            </a:lvl4pPr>
            <a:lvl5pPr lvl="4">
              <a:spcBef>
                <a:spcPts val="0"/>
              </a:spcBef>
              <a:buSzPts val="1400"/>
              <a:buChar char="○"/>
              <a:defRPr/>
            </a:lvl5pPr>
            <a:lvl6pPr lvl="5">
              <a:spcBef>
                <a:spcPts val="0"/>
              </a:spcBef>
              <a:buSzPts val="1400"/>
              <a:buChar char="■"/>
              <a:defRPr/>
            </a:lvl6pPr>
            <a:lvl7pPr lvl="6">
              <a:spcBef>
                <a:spcPts val="0"/>
              </a:spcBef>
              <a:buSzPts val="1400"/>
              <a:buChar char="●"/>
              <a:defRPr/>
            </a:lvl7pPr>
            <a:lvl8pPr lvl="7">
              <a:spcBef>
                <a:spcPts val="0"/>
              </a:spcBef>
              <a:buSzPts val="1400"/>
              <a:buChar char="○"/>
              <a:defRPr/>
            </a:lvl8pPr>
            <a:lvl9pPr lvl="8">
              <a:spcBef>
                <a:spcPts val="0"/>
              </a:spcBef>
              <a:buSzPts val="1400"/>
              <a:buChar char="■"/>
              <a:defRPr/>
            </a:lvl9pPr>
          </a:lstStyle>
          <a:p>
            <a:endParaRPr/>
          </a:p>
        </p:txBody>
      </p:sp>
      <p:sp>
        <p:nvSpPr>
          <p:cNvPr id="22" name="Shape 22"/>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buSzPts val="3000"/>
              <a:buNone/>
              <a:defRPr/>
            </a:lvl1pPr>
            <a:lvl2pPr lvl="1">
              <a:spcBef>
                <a:spcPts val="0"/>
              </a:spcBef>
              <a:buSzPts val="3000"/>
              <a:buNone/>
              <a:defRPr/>
            </a:lvl2pPr>
            <a:lvl3pPr lvl="2">
              <a:spcBef>
                <a:spcPts val="0"/>
              </a:spcBef>
              <a:buSzPts val="3000"/>
              <a:buNone/>
              <a:defRPr/>
            </a:lvl3pPr>
            <a:lvl4pPr lvl="3">
              <a:spcBef>
                <a:spcPts val="0"/>
              </a:spcBef>
              <a:buSzPts val="3000"/>
              <a:buNone/>
              <a:defRPr/>
            </a:lvl4pPr>
            <a:lvl5pPr lvl="4">
              <a:spcBef>
                <a:spcPts val="0"/>
              </a:spcBef>
              <a:buSzPts val="3000"/>
              <a:buNone/>
              <a:defRPr/>
            </a:lvl5pPr>
            <a:lvl6pPr lvl="5">
              <a:spcBef>
                <a:spcPts val="0"/>
              </a:spcBef>
              <a:buSzPts val="3000"/>
              <a:buNone/>
              <a:defRPr/>
            </a:lvl6pPr>
            <a:lvl7pPr lvl="6">
              <a:spcBef>
                <a:spcPts val="0"/>
              </a:spcBef>
              <a:buSzPts val="3000"/>
              <a:buNone/>
              <a:defRPr/>
            </a:lvl7pPr>
            <a:lvl8pPr lvl="7">
              <a:spcBef>
                <a:spcPts val="0"/>
              </a:spcBef>
              <a:buSzPts val="3000"/>
              <a:buNone/>
              <a:defRPr/>
            </a:lvl8pPr>
            <a:lvl9pPr lvl="8">
              <a:spcBef>
                <a:spcPts val="0"/>
              </a:spcBef>
              <a:buSzPts val="3000"/>
              <a:buNone/>
              <a:defRPr/>
            </a:lvl9pPr>
          </a:lstStyle>
          <a:p>
            <a:endParaRPr/>
          </a:p>
        </p:txBody>
      </p:sp>
      <p:sp>
        <p:nvSpPr>
          <p:cNvPr id="25" name="Shape 25"/>
          <p:cNvSpPr txBox="1">
            <a:spLocks noGrp="1"/>
          </p:cNvSpPr>
          <p:nvPr>
            <p:ph type="body" idx="1"/>
          </p:nvPr>
        </p:nvSpPr>
        <p:spPr>
          <a:xfrm>
            <a:off x="311700" y="1234050"/>
            <a:ext cx="3999900" cy="3334800"/>
          </a:xfrm>
          <a:prstGeom prst="rect">
            <a:avLst/>
          </a:prstGeom>
        </p:spPr>
        <p:txBody>
          <a:bodyPr wrap="square" lIns="91425" tIns="91425" rIns="91425" bIns="91425" anchor="t" anchorCtr="0"/>
          <a:lstStyle>
            <a:lvl1pPr lvl="0">
              <a:spcBef>
                <a:spcPts val="0"/>
              </a:spcBef>
              <a:buSzPts val="1400"/>
              <a:buChar char="●"/>
              <a:defRPr sz="1400"/>
            </a:lvl1pPr>
            <a:lvl2pPr lvl="1">
              <a:spcBef>
                <a:spcPts val="0"/>
              </a:spcBef>
              <a:buSzPts val="1200"/>
              <a:buChar char="○"/>
              <a:defRPr sz="1200"/>
            </a:lvl2pPr>
            <a:lvl3pPr lvl="2">
              <a:spcBef>
                <a:spcPts val="0"/>
              </a:spcBef>
              <a:buSzPts val="1200"/>
              <a:buChar char="■"/>
              <a:defRPr sz="1200"/>
            </a:lvl3pPr>
            <a:lvl4pPr lvl="3">
              <a:spcBef>
                <a:spcPts val="0"/>
              </a:spcBef>
              <a:buSzPts val="1200"/>
              <a:buChar char="●"/>
              <a:defRPr sz="1200"/>
            </a:lvl4pPr>
            <a:lvl5pPr lvl="4">
              <a:spcBef>
                <a:spcPts val="0"/>
              </a:spcBef>
              <a:buSzPts val="1200"/>
              <a:buChar char="○"/>
              <a:defRPr sz="1200"/>
            </a:lvl5pPr>
            <a:lvl6pPr lvl="5">
              <a:spcBef>
                <a:spcPts val="0"/>
              </a:spcBef>
              <a:buSzPts val="1200"/>
              <a:buChar char="■"/>
              <a:defRPr sz="1200"/>
            </a:lvl6pPr>
            <a:lvl7pPr lvl="6">
              <a:spcBef>
                <a:spcPts val="0"/>
              </a:spcBef>
              <a:buSzPts val="1200"/>
              <a:buChar char="●"/>
              <a:defRPr sz="1200"/>
            </a:lvl7pPr>
            <a:lvl8pPr lvl="7">
              <a:spcBef>
                <a:spcPts val="0"/>
              </a:spcBef>
              <a:buSzPts val="1200"/>
              <a:buChar char="○"/>
              <a:defRPr sz="1200"/>
            </a:lvl8pPr>
            <a:lvl9pPr lvl="8">
              <a:spcBef>
                <a:spcPts val="0"/>
              </a:spcBef>
              <a:buSzPts val="1200"/>
              <a:buChar char="■"/>
              <a:defRPr sz="1200"/>
            </a:lvl9pPr>
          </a:lstStyle>
          <a:p>
            <a:endParaRPr/>
          </a:p>
        </p:txBody>
      </p:sp>
      <p:sp>
        <p:nvSpPr>
          <p:cNvPr id="26" name="Shape 26"/>
          <p:cNvSpPr txBox="1">
            <a:spLocks noGrp="1"/>
          </p:cNvSpPr>
          <p:nvPr>
            <p:ph type="body" idx="2"/>
          </p:nvPr>
        </p:nvSpPr>
        <p:spPr>
          <a:xfrm>
            <a:off x="4832400" y="1234050"/>
            <a:ext cx="3999900" cy="3334800"/>
          </a:xfrm>
          <a:prstGeom prst="rect">
            <a:avLst/>
          </a:prstGeom>
        </p:spPr>
        <p:txBody>
          <a:bodyPr wrap="square" lIns="91425" tIns="91425" rIns="91425" bIns="91425" anchor="t" anchorCtr="0"/>
          <a:lstStyle>
            <a:lvl1pPr lvl="0">
              <a:spcBef>
                <a:spcPts val="0"/>
              </a:spcBef>
              <a:buSzPts val="1400"/>
              <a:buChar char="●"/>
              <a:defRPr sz="1400"/>
            </a:lvl1pPr>
            <a:lvl2pPr lvl="1">
              <a:spcBef>
                <a:spcPts val="0"/>
              </a:spcBef>
              <a:buSzPts val="1200"/>
              <a:buChar char="○"/>
              <a:defRPr sz="1200"/>
            </a:lvl2pPr>
            <a:lvl3pPr lvl="2">
              <a:spcBef>
                <a:spcPts val="0"/>
              </a:spcBef>
              <a:buSzPts val="1200"/>
              <a:buChar char="■"/>
              <a:defRPr sz="1200"/>
            </a:lvl3pPr>
            <a:lvl4pPr lvl="3">
              <a:spcBef>
                <a:spcPts val="0"/>
              </a:spcBef>
              <a:buSzPts val="1200"/>
              <a:buChar char="●"/>
              <a:defRPr sz="1200"/>
            </a:lvl4pPr>
            <a:lvl5pPr lvl="4">
              <a:spcBef>
                <a:spcPts val="0"/>
              </a:spcBef>
              <a:buSzPts val="1200"/>
              <a:buChar char="○"/>
              <a:defRPr sz="1200"/>
            </a:lvl5pPr>
            <a:lvl6pPr lvl="5">
              <a:spcBef>
                <a:spcPts val="0"/>
              </a:spcBef>
              <a:buSzPts val="1200"/>
              <a:buChar char="■"/>
              <a:defRPr sz="1200"/>
            </a:lvl6pPr>
            <a:lvl7pPr lvl="6">
              <a:spcBef>
                <a:spcPts val="0"/>
              </a:spcBef>
              <a:buSzPts val="1200"/>
              <a:buChar char="●"/>
              <a:defRPr sz="1200"/>
            </a:lvl7pPr>
            <a:lvl8pPr lvl="7">
              <a:spcBef>
                <a:spcPts val="0"/>
              </a:spcBef>
              <a:buSzPts val="1200"/>
              <a:buChar char="○"/>
              <a:defRPr sz="1200"/>
            </a:lvl8pPr>
            <a:lvl9pPr lvl="8">
              <a:spcBef>
                <a:spcPts val="0"/>
              </a:spcBef>
              <a:buSzPts val="1200"/>
              <a:buChar char="■"/>
              <a:defRPr sz="1200"/>
            </a:lvl9pPr>
          </a:lstStyle>
          <a:p>
            <a:endParaRPr/>
          </a:p>
        </p:txBody>
      </p:sp>
      <p:sp>
        <p:nvSpPr>
          <p:cNvPr id="27" name="Shape 27"/>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buSzPts val="3000"/>
              <a:buNone/>
              <a:defRPr/>
            </a:lvl1pPr>
            <a:lvl2pPr lvl="1">
              <a:spcBef>
                <a:spcPts val="0"/>
              </a:spcBef>
              <a:buSzPts val="3000"/>
              <a:buNone/>
              <a:defRPr/>
            </a:lvl2pPr>
            <a:lvl3pPr lvl="2">
              <a:spcBef>
                <a:spcPts val="0"/>
              </a:spcBef>
              <a:buSzPts val="3000"/>
              <a:buNone/>
              <a:defRPr/>
            </a:lvl3pPr>
            <a:lvl4pPr lvl="3">
              <a:spcBef>
                <a:spcPts val="0"/>
              </a:spcBef>
              <a:buSzPts val="3000"/>
              <a:buNone/>
              <a:defRPr/>
            </a:lvl4pPr>
            <a:lvl5pPr lvl="4">
              <a:spcBef>
                <a:spcPts val="0"/>
              </a:spcBef>
              <a:buSzPts val="3000"/>
              <a:buNone/>
              <a:defRPr/>
            </a:lvl5pPr>
            <a:lvl6pPr lvl="5">
              <a:spcBef>
                <a:spcPts val="0"/>
              </a:spcBef>
              <a:buSzPts val="3000"/>
              <a:buNone/>
              <a:defRPr/>
            </a:lvl6pPr>
            <a:lvl7pPr lvl="6">
              <a:spcBef>
                <a:spcPts val="0"/>
              </a:spcBef>
              <a:buSzPts val="3000"/>
              <a:buNone/>
              <a:defRPr/>
            </a:lvl7pPr>
            <a:lvl8pPr lvl="7">
              <a:spcBef>
                <a:spcPts val="0"/>
              </a:spcBef>
              <a:buSzPts val="3000"/>
              <a:buNone/>
              <a:defRPr/>
            </a:lvl8pPr>
            <a:lvl9pPr lvl="8">
              <a:spcBef>
                <a:spcPts val="0"/>
              </a:spcBef>
              <a:buSzPts val="3000"/>
              <a:buNone/>
              <a:defRPr/>
            </a:lvl9pPr>
          </a:lstStyle>
          <a:p>
            <a:endParaRPr/>
          </a:p>
        </p:txBody>
      </p:sp>
      <p:sp>
        <p:nvSpPr>
          <p:cNvPr id="30" name="Shape 30"/>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11700" y="555600"/>
            <a:ext cx="2808000" cy="755700"/>
          </a:xfrm>
          <a:prstGeom prst="rect">
            <a:avLst/>
          </a:prstGeom>
        </p:spPr>
        <p:txBody>
          <a:bodyPr wrap="square" lIns="91425" tIns="91425" rIns="91425" bIns="91425" anchor="b" anchorCtr="0"/>
          <a:lstStyle>
            <a:lvl1pPr lvl="0">
              <a:spcBef>
                <a:spcPts val="0"/>
              </a:spcBef>
              <a:buSzPts val="2400"/>
              <a:buNone/>
              <a:defRPr sz="2400"/>
            </a:lvl1pPr>
            <a:lvl2pPr lvl="1">
              <a:spcBef>
                <a:spcPts val="0"/>
              </a:spcBef>
              <a:buSzPts val="2400"/>
              <a:buNone/>
              <a:defRPr sz="2400"/>
            </a:lvl2pPr>
            <a:lvl3pPr lvl="2">
              <a:spcBef>
                <a:spcPts val="0"/>
              </a:spcBef>
              <a:buSzPts val="2400"/>
              <a:buNone/>
              <a:defRPr sz="2400"/>
            </a:lvl3pPr>
            <a:lvl4pPr lvl="3">
              <a:spcBef>
                <a:spcPts val="0"/>
              </a:spcBef>
              <a:buSzPts val="2400"/>
              <a:buNone/>
              <a:defRPr sz="2400"/>
            </a:lvl4pPr>
            <a:lvl5pPr lvl="4">
              <a:spcBef>
                <a:spcPts val="0"/>
              </a:spcBef>
              <a:buSzPts val="2400"/>
              <a:buNone/>
              <a:defRPr sz="2400"/>
            </a:lvl5pPr>
            <a:lvl6pPr lvl="5">
              <a:spcBef>
                <a:spcPts val="0"/>
              </a:spcBef>
              <a:buSzPts val="2400"/>
              <a:buNone/>
              <a:defRPr sz="2400"/>
            </a:lvl6pPr>
            <a:lvl7pPr lvl="6">
              <a:spcBef>
                <a:spcPts val="0"/>
              </a:spcBef>
              <a:buSzPts val="2400"/>
              <a:buNone/>
              <a:defRPr sz="2400"/>
            </a:lvl7pPr>
            <a:lvl8pPr lvl="7">
              <a:spcBef>
                <a:spcPts val="0"/>
              </a:spcBef>
              <a:buSzPts val="2400"/>
              <a:buNone/>
              <a:defRPr sz="2400"/>
            </a:lvl8pPr>
            <a:lvl9pPr lvl="8">
              <a:spcBef>
                <a:spcPts val="0"/>
              </a:spcBef>
              <a:buSzPts val="2400"/>
              <a:buNone/>
              <a:defRPr sz="2400"/>
            </a:lvl9pPr>
          </a:lstStyle>
          <a:p>
            <a:endParaRPr/>
          </a:p>
        </p:txBody>
      </p:sp>
      <p:sp>
        <p:nvSpPr>
          <p:cNvPr id="33" name="Shape 33"/>
          <p:cNvSpPr txBox="1">
            <a:spLocks noGrp="1"/>
          </p:cNvSpPr>
          <p:nvPr>
            <p:ph type="body" idx="1"/>
          </p:nvPr>
        </p:nvSpPr>
        <p:spPr>
          <a:xfrm>
            <a:off x="311700" y="1389600"/>
            <a:ext cx="2808000" cy="3179400"/>
          </a:xfrm>
          <a:prstGeom prst="rect">
            <a:avLst/>
          </a:prstGeom>
        </p:spPr>
        <p:txBody>
          <a:bodyPr wrap="square" lIns="91425" tIns="91425" rIns="91425" bIns="91425" anchor="t" anchorCtr="0"/>
          <a:lstStyle>
            <a:lvl1pPr lvl="0">
              <a:spcBef>
                <a:spcPts val="0"/>
              </a:spcBef>
              <a:buSzPts val="1200"/>
              <a:buChar char="●"/>
              <a:defRPr sz="1200"/>
            </a:lvl1pPr>
            <a:lvl2pPr lvl="1">
              <a:spcBef>
                <a:spcPts val="0"/>
              </a:spcBef>
              <a:buSzPts val="1200"/>
              <a:buChar char="○"/>
              <a:defRPr sz="1200"/>
            </a:lvl2pPr>
            <a:lvl3pPr lvl="2">
              <a:spcBef>
                <a:spcPts val="0"/>
              </a:spcBef>
              <a:buSzPts val="1200"/>
              <a:buChar char="■"/>
              <a:defRPr sz="1200"/>
            </a:lvl3pPr>
            <a:lvl4pPr lvl="3">
              <a:spcBef>
                <a:spcPts val="0"/>
              </a:spcBef>
              <a:buSzPts val="1200"/>
              <a:buChar char="●"/>
              <a:defRPr sz="1200"/>
            </a:lvl4pPr>
            <a:lvl5pPr lvl="4">
              <a:spcBef>
                <a:spcPts val="0"/>
              </a:spcBef>
              <a:buSzPts val="1200"/>
              <a:buChar char="○"/>
              <a:defRPr sz="1200"/>
            </a:lvl5pPr>
            <a:lvl6pPr lvl="5">
              <a:spcBef>
                <a:spcPts val="0"/>
              </a:spcBef>
              <a:buSzPts val="1200"/>
              <a:buChar char="■"/>
              <a:defRPr sz="1200"/>
            </a:lvl6pPr>
            <a:lvl7pPr lvl="6">
              <a:spcBef>
                <a:spcPts val="0"/>
              </a:spcBef>
              <a:buSzPts val="1200"/>
              <a:buChar char="●"/>
              <a:defRPr sz="1200"/>
            </a:lvl7pPr>
            <a:lvl8pPr lvl="7">
              <a:spcBef>
                <a:spcPts val="0"/>
              </a:spcBef>
              <a:buSzPts val="1200"/>
              <a:buChar char="○"/>
              <a:defRPr sz="1200"/>
            </a:lvl8pPr>
            <a:lvl9pPr lvl="8">
              <a:spcBef>
                <a:spcPts val="0"/>
              </a:spcBef>
              <a:buSzPts val="1200"/>
              <a:buChar char="■"/>
              <a:defRPr sz="1200"/>
            </a:lvl9pPr>
          </a:lstStyle>
          <a:p>
            <a:endParaRPr/>
          </a:p>
        </p:txBody>
      </p:sp>
      <p:sp>
        <p:nvSpPr>
          <p:cNvPr id="34" name="Shape 34"/>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3"/>
        </a:solidFill>
        <a:effectLst/>
      </p:bgPr>
    </p:bg>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90250" y="526350"/>
            <a:ext cx="5618700" cy="4090800"/>
          </a:xfrm>
          <a:prstGeom prst="rect">
            <a:avLst/>
          </a:prstGeom>
        </p:spPr>
        <p:txBody>
          <a:bodyPr wrap="square" lIns="91425" tIns="91425" rIns="91425" bIns="91425" anchor="ctr" anchorCtr="0"/>
          <a:lstStyle>
            <a:lvl1pPr lvl="0">
              <a:spcBef>
                <a:spcPts val="0"/>
              </a:spcBef>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Shape 37"/>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8"/>
        <p:cNvGrpSpPr/>
        <p:nvPr/>
      </p:nvGrpSpPr>
      <p:grpSpPr>
        <a:xfrm>
          <a:off x="0" y="0"/>
          <a:ext cx="0" cy="0"/>
          <a:chOff x="0" y="0"/>
          <a:chExt cx="0" cy="0"/>
        </a:xfrm>
      </p:grpSpPr>
      <p:sp>
        <p:nvSpPr>
          <p:cNvPr id="39" name="Shape 39"/>
          <p:cNvSpPr/>
          <p:nvPr/>
        </p:nvSpPr>
        <p:spPr>
          <a:xfrm>
            <a:off x="4572000" y="-75"/>
            <a:ext cx="4572000" cy="5143500"/>
          </a:xfrm>
          <a:prstGeom prst="rect">
            <a:avLst/>
          </a:prstGeom>
          <a:solidFill>
            <a:schemeClr val="dk1"/>
          </a:solidFill>
          <a:ln>
            <a:noFill/>
          </a:ln>
        </p:spPr>
        <p:txBody>
          <a:bodyPr wrap="square" lIns="91425" tIns="91425" rIns="91425" bIns="91425" anchor="ctr" anchorCtr="0">
            <a:noAutofit/>
          </a:bodyPr>
          <a:lstStyle/>
          <a:p>
            <a:pPr marL="0" lvl="0" indent="0">
              <a:spcBef>
                <a:spcPts val="0"/>
              </a:spcBef>
              <a:buNone/>
            </a:pPr>
            <a:endParaRPr/>
          </a:p>
        </p:txBody>
      </p:sp>
      <p:cxnSp>
        <p:nvCxnSpPr>
          <p:cNvPr id="40" name="Shape 40"/>
          <p:cNvCxnSpPr/>
          <p:nvPr/>
        </p:nvCxnSpPr>
        <p:spPr>
          <a:xfrm>
            <a:off x="5029675" y="4495500"/>
            <a:ext cx="468300" cy="0"/>
          </a:xfrm>
          <a:prstGeom prst="straightConnector1">
            <a:avLst/>
          </a:prstGeom>
          <a:noFill/>
          <a:ln w="19050" cap="flat" cmpd="sng">
            <a:solidFill>
              <a:schemeClr val="dk2"/>
            </a:solidFill>
            <a:prstDash val="solid"/>
            <a:round/>
            <a:headEnd type="none" w="med" len="med"/>
            <a:tailEnd type="none" w="med" len="med"/>
          </a:ln>
        </p:spPr>
      </p:cxnSp>
      <p:sp>
        <p:nvSpPr>
          <p:cNvPr id="41" name="Shape 41"/>
          <p:cNvSpPr txBox="1">
            <a:spLocks noGrp="1"/>
          </p:cNvSpPr>
          <p:nvPr>
            <p:ph type="title"/>
          </p:nvPr>
        </p:nvSpPr>
        <p:spPr>
          <a:xfrm>
            <a:off x="265500" y="1081675"/>
            <a:ext cx="4045200" cy="1786200"/>
          </a:xfrm>
          <a:prstGeom prst="rect">
            <a:avLst/>
          </a:prstGeom>
        </p:spPr>
        <p:txBody>
          <a:bodyPr wrap="square" lIns="91425" tIns="91425" rIns="91425" bIns="91425" anchor="b" anchorCtr="0"/>
          <a:lstStyle>
            <a:lvl1pPr lvl="0" algn="ctr">
              <a:spcBef>
                <a:spcPts val="0"/>
              </a:spcBef>
              <a:buSzPts val="4200"/>
              <a:buNone/>
              <a:defRPr sz="4200"/>
            </a:lvl1pPr>
            <a:lvl2pPr lvl="1" algn="ctr">
              <a:spcBef>
                <a:spcPts val="0"/>
              </a:spcBef>
              <a:buSzPts val="4200"/>
              <a:buNone/>
              <a:defRPr sz="4200"/>
            </a:lvl2pPr>
            <a:lvl3pPr lvl="2" algn="ctr">
              <a:spcBef>
                <a:spcPts val="0"/>
              </a:spcBef>
              <a:buSzPts val="4200"/>
              <a:buNone/>
              <a:defRPr sz="4200"/>
            </a:lvl3pPr>
            <a:lvl4pPr lvl="3" algn="ctr">
              <a:spcBef>
                <a:spcPts val="0"/>
              </a:spcBef>
              <a:buSzPts val="4200"/>
              <a:buNone/>
              <a:defRPr sz="4200"/>
            </a:lvl4pPr>
            <a:lvl5pPr lvl="4" algn="ctr">
              <a:spcBef>
                <a:spcPts val="0"/>
              </a:spcBef>
              <a:buSzPts val="4200"/>
              <a:buNone/>
              <a:defRPr sz="4200"/>
            </a:lvl5pPr>
            <a:lvl6pPr lvl="5" algn="ctr">
              <a:spcBef>
                <a:spcPts val="0"/>
              </a:spcBef>
              <a:buSzPts val="4200"/>
              <a:buNone/>
              <a:defRPr sz="4200"/>
            </a:lvl6pPr>
            <a:lvl7pPr lvl="6" algn="ctr">
              <a:spcBef>
                <a:spcPts val="0"/>
              </a:spcBef>
              <a:buSzPts val="4200"/>
              <a:buNone/>
              <a:defRPr sz="4200"/>
            </a:lvl7pPr>
            <a:lvl8pPr lvl="7" algn="ctr">
              <a:spcBef>
                <a:spcPts val="0"/>
              </a:spcBef>
              <a:buSzPts val="4200"/>
              <a:buNone/>
              <a:defRPr sz="4200"/>
            </a:lvl8pPr>
            <a:lvl9pPr lvl="8" algn="ctr">
              <a:spcBef>
                <a:spcPts val="0"/>
              </a:spcBef>
              <a:buSzPts val="4200"/>
              <a:buNone/>
              <a:defRPr sz="4200"/>
            </a:lvl9pPr>
          </a:lstStyle>
          <a:p>
            <a:endParaRPr/>
          </a:p>
        </p:txBody>
      </p:sp>
      <p:sp>
        <p:nvSpPr>
          <p:cNvPr id="42" name="Shape 42"/>
          <p:cNvSpPr txBox="1">
            <a:spLocks noGrp="1"/>
          </p:cNvSpPr>
          <p:nvPr>
            <p:ph type="subTitle" idx="1"/>
          </p:nvPr>
        </p:nvSpPr>
        <p:spPr>
          <a:xfrm>
            <a:off x="265500" y="2921401"/>
            <a:ext cx="4045200" cy="1345500"/>
          </a:xfrm>
          <a:prstGeom prst="rect">
            <a:avLst/>
          </a:prstGeom>
        </p:spPr>
        <p:txBody>
          <a:bodyPr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Shape 43"/>
          <p:cNvSpPr txBox="1">
            <a:spLocks noGrp="1"/>
          </p:cNvSpPr>
          <p:nvPr>
            <p:ph type="body" idx="2"/>
          </p:nvPr>
        </p:nvSpPr>
        <p:spPr>
          <a:xfrm>
            <a:off x="4939500" y="724200"/>
            <a:ext cx="3837000" cy="3695100"/>
          </a:xfrm>
          <a:prstGeom prst="rect">
            <a:avLst/>
          </a:prstGeom>
        </p:spPr>
        <p:txBody>
          <a:bodyPr wrap="square" lIns="91425" tIns="91425" rIns="91425" bIns="91425" anchor="ctr" anchorCtr="0"/>
          <a:lstStyle>
            <a:lvl1pPr lvl="0">
              <a:spcBef>
                <a:spcPts val="0"/>
              </a:spcBef>
              <a:buSzPts val="1800"/>
              <a:buChar char="●"/>
              <a:defRPr/>
            </a:lvl1pPr>
            <a:lvl2pPr lvl="1">
              <a:spcBef>
                <a:spcPts val="0"/>
              </a:spcBef>
              <a:buSzPts val="1400"/>
              <a:buChar char="○"/>
              <a:defRPr/>
            </a:lvl2pPr>
            <a:lvl3pPr lvl="2">
              <a:spcBef>
                <a:spcPts val="0"/>
              </a:spcBef>
              <a:buSzPts val="1400"/>
              <a:buChar char="■"/>
              <a:defRPr/>
            </a:lvl3pPr>
            <a:lvl4pPr lvl="3">
              <a:spcBef>
                <a:spcPts val="0"/>
              </a:spcBef>
              <a:buSzPts val="1400"/>
              <a:buChar char="●"/>
              <a:defRPr/>
            </a:lvl4pPr>
            <a:lvl5pPr lvl="4">
              <a:spcBef>
                <a:spcPts val="0"/>
              </a:spcBef>
              <a:buSzPts val="1400"/>
              <a:buChar char="○"/>
              <a:defRPr/>
            </a:lvl5pPr>
            <a:lvl6pPr lvl="5">
              <a:spcBef>
                <a:spcPts val="0"/>
              </a:spcBef>
              <a:buSzPts val="1400"/>
              <a:buChar char="■"/>
              <a:defRPr/>
            </a:lvl6pPr>
            <a:lvl7pPr lvl="6">
              <a:spcBef>
                <a:spcPts val="0"/>
              </a:spcBef>
              <a:buSzPts val="1400"/>
              <a:buChar char="●"/>
              <a:defRPr/>
            </a:lvl7pPr>
            <a:lvl8pPr lvl="7">
              <a:spcBef>
                <a:spcPts val="0"/>
              </a:spcBef>
              <a:buSzPts val="1400"/>
              <a:buChar char="○"/>
              <a:defRPr/>
            </a:lvl8pPr>
            <a:lvl9pPr lvl="8">
              <a:spcBef>
                <a:spcPts val="0"/>
              </a:spcBef>
              <a:buSzPts val="1400"/>
              <a:buChar char="■"/>
              <a:defRPr/>
            </a:lvl9pPr>
          </a:lstStyle>
          <a:p>
            <a:endParaRPr/>
          </a:p>
        </p:txBody>
      </p:sp>
      <p:sp>
        <p:nvSpPr>
          <p:cNvPr id="44" name="Shape 44"/>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311700" y="4230575"/>
            <a:ext cx="5998800" cy="605100"/>
          </a:xfrm>
          <a:prstGeom prst="rect">
            <a:avLst/>
          </a:prstGeom>
        </p:spPr>
        <p:txBody>
          <a:bodyPr wrap="square" lIns="91425" tIns="91425" rIns="91425" bIns="91425" anchor="ctr" anchorCtr="0"/>
          <a:lstStyle>
            <a:lvl1pPr lvl="0">
              <a:lnSpc>
                <a:spcPct val="100000"/>
              </a:lnSpc>
              <a:spcBef>
                <a:spcPts val="0"/>
              </a:spcBef>
              <a:spcAft>
                <a:spcPts val="0"/>
              </a:spcAft>
              <a:buSzPts val="1800"/>
              <a:buNone/>
              <a:defRPr/>
            </a:lvl1pPr>
          </a:lstStyle>
          <a:p>
            <a:endParaRPr/>
          </a:p>
        </p:txBody>
      </p:sp>
      <p:sp>
        <p:nvSpPr>
          <p:cNvPr id="47" name="Shape 47"/>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311700" y="999925"/>
            <a:ext cx="8520600" cy="2146200"/>
          </a:xfrm>
          <a:prstGeom prst="rect">
            <a:avLst/>
          </a:prstGeom>
        </p:spPr>
        <p:txBody>
          <a:bodyPr wrap="square" lIns="91425" tIns="91425" rIns="91425" bIns="91425" anchor="b" anchorCtr="0"/>
          <a:lstStyle>
            <a:lvl1pPr lvl="0" algn="ctr">
              <a:spcBef>
                <a:spcPts val="0"/>
              </a:spcBef>
              <a:buSzPts val="14000"/>
              <a:buFont typeface="Montserrat"/>
              <a:buNone/>
              <a:defRPr sz="14000">
                <a:latin typeface="Montserrat"/>
                <a:ea typeface="Montserrat"/>
                <a:cs typeface="Montserrat"/>
                <a:sym typeface="Montserrat"/>
              </a:defRPr>
            </a:lvl1pPr>
            <a:lvl2pPr lvl="1" algn="ctr">
              <a:spcBef>
                <a:spcPts val="0"/>
              </a:spcBef>
              <a:buSzPts val="14000"/>
              <a:buFont typeface="Montserrat"/>
              <a:buNone/>
              <a:defRPr sz="14000">
                <a:latin typeface="Montserrat"/>
                <a:ea typeface="Montserrat"/>
                <a:cs typeface="Montserrat"/>
                <a:sym typeface="Montserrat"/>
              </a:defRPr>
            </a:lvl2pPr>
            <a:lvl3pPr lvl="2" algn="ctr">
              <a:spcBef>
                <a:spcPts val="0"/>
              </a:spcBef>
              <a:buSzPts val="14000"/>
              <a:buFont typeface="Montserrat"/>
              <a:buNone/>
              <a:defRPr sz="14000">
                <a:latin typeface="Montserrat"/>
                <a:ea typeface="Montserrat"/>
                <a:cs typeface="Montserrat"/>
                <a:sym typeface="Montserrat"/>
              </a:defRPr>
            </a:lvl3pPr>
            <a:lvl4pPr lvl="3" algn="ctr">
              <a:spcBef>
                <a:spcPts val="0"/>
              </a:spcBef>
              <a:buSzPts val="14000"/>
              <a:buFont typeface="Montserrat"/>
              <a:buNone/>
              <a:defRPr sz="14000">
                <a:latin typeface="Montserrat"/>
                <a:ea typeface="Montserrat"/>
                <a:cs typeface="Montserrat"/>
                <a:sym typeface="Montserrat"/>
              </a:defRPr>
            </a:lvl4pPr>
            <a:lvl5pPr lvl="4" algn="ctr">
              <a:spcBef>
                <a:spcPts val="0"/>
              </a:spcBef>
              <a:buSzPts val="14000"/>
              <a:buFont typeface="Montserrat"/>
              <a:buNone/>
              <a:defRPr sz="14000">
                <a:latin typeface="Montserrat"/>
                <a:ea typeface="Montserrat"/>
                <a:cs typeface="Montserrat"/>
                <a:sym typeface="Montserrat"/>
              </a:defRPr>
            </a:lvl5pPr>
            <a:lvl6pPr lvl="5" algn="ctr">
              <a:spcBef>
                <a:spcPts val="0"/>
              </a:spcBef>
              <a:buSzPts val="14000"/>
              <a:buFont typeface="Montserrat"/>
              <a:buNone/>
              <a:defRPr sz="14000">
                <a:latin typeface="Montserrat"/>
                <a:ea typeface="Montserrat"/>
                <a:cs typeface="Montserrat"/>
                <a:sym typeface="Montserrat"/>
              </a:defRPr>
            </a:lvl6pPr>
            <a:lvl7pPr lvl="6" algn="ctr">
              <a:spcBef>
                <a:spcPts val="0"/>
              </a:spcBef>
              <a:buSzPts val="14000"/>
              <a:buFont typeface="Montserrat"/>
              <a:buNone/>
              <a:defRPr sz="14000">
                <a:latin typeface="Montserrat"/>
                <a:ea typeface="Montserrat"/>
                <a:cs typeface="Montserrat"/>
                <a:sym typeface="Montserrat"/>
              </a:defRPr>
            </a:lvl7pPr>
            <a:lvl8pPr lvl="7" algn="ctr">
              <a:spcBef>
                <a:spcPts val="0"/>
              </a:spcBef>
              <a:buSzPts val="14000"/>
              <a:buFont typeface="Montserrat"/>
              <a:buNone/>
              <a:defRPr sz="14000">
                <a:latin typeface="Montserrat"/>
                <a:ea typeface="Montserrat"/>
                <a:cs typeface="Montserrat"/>
                <a:sym typeface="Montserrat"/>
              </a:defRPr>
            </a:lvl8pPr>
            <a:lvl9pPr lvl="8" algn="ctr">
              <a:spcBef>
                <a:spcPts val="0"/>
              </a:spcBef>
              <a:buSzPts val="14000"/>
              <a:buFont typeface="Montserrat"/>
              <a:buNone/>
              <a:defRPr sz="14000">
                <a:latin typeface="Montserrat"/>
                <a:ea typeface="Montserrat"/>
                <a:cs typeface="Montserrat"/>
                <a:sym typeface="Montserrat"/>
              </a:defRPr>
            </a:lvl9pPr>
          </a:lstStyle>
          <a:p>
            <a:endParaRPr/>
          </a:p>
        </p:txBody>
      </p:sp>
      <p:sp>
        <p:nvSpPr>
          <p:cNvPr id="50" name="Shape 50"/>
          <p:cNvSpPr txBox="1">
            <a:spLocks noGrp="1"/>
          </p:cNvSpPr>
          <p:nvPr>
            <p:ph type="body" idx="1"/>
          </p:nvPr>
        </p:nvSpPr>
        <p:spPr>
          <a:xfrm>
            <a:off x="311700" y="3228425"/>
            <a:ext cx="8520600" cy="1300800"/>
          </a:xfrm>
          <a:prstGeom prst="rect">
            <a:avLst/>
          </a:prstGeom>
        </p:spPr>
        <p:txBody>
          <a:bodyPr wrap="square" lIns="91425" tIns="91425" rIns="91425" bIns="91425" anchor="t" anchorCtr="0"/>
          <a:lstStyle>
            <a:lvl1pPr lvl="0" algn="ctr">
              <a:spcBef>
                <a:spcPts val="0"/>
              </a:spcBef>
              <a:buSzPts val="1800"/>
              <a:buChar char="●"/>
              <a:defRPr/>
            </a:lvl1pPr>
            <a:lvl2pPr lvl="1" algn="ctr">
              <a:spcBef>
                <a:spcPts val="0"/>
              </a:spcBef>
              <a:buSzPts val="1400"/>
              <a:buChar char="○"/>
              <a:defRPr/>
            </a:lvl2pPr>
            <a:lvl3pPr lvl="2" algn="ctr">
              <a:spcBef>
                <a:spcPts val="0"/>
              </a:spcBef>
              <a:buSzPts val="1400"/>
              <a:buChar char="■"/>
              <a:defRPr/>
            </a:lvl3pPr>
            <a:lvl4pPr lvl="3" algn="ctr">
              <a:spcBef>
                <a:spcPts val="0"/>
              </a:spcBef>
              <a:buSzPts val="1400"/>
              <a:buChar char="●"/>
              <a:defRPr/>
            </a:lvl4pPr>
            <a:lvl5pPr lvl="4" algn="ctr">
              <a:spcBef>
                <a:spcPts val="0"/>
              </a:spcBef>
              <a:buSzPts val="1400"/>
              <a:buChar char="○"/>
              <a:defRPr/>
            </a:lvl5pPr>
            <a:lvl6pPr lvl="5" algn="ctr">
              <a:spcBef>
                <a:spcPts val="0"/>
              </a:spcBef>
              <a:buSzPts val="1400"/>
              <a:buChar char="■"/>
              <a:defRPr/>
            </a:lvl6pPr>
            <a:lvl7pPr lvl="6" algn="ctr">
              <a:spcBef>
                <a:spcPts val="0"/>
              </a:spcBef>
              <a:buSzPts val="1400"/>
              <a:buChar char="●"/>
              <a:defRPr/>
            </a:lvl7pPr>
            <a:lvl8pPr lvl="7" algn="ctr">
              <a:spcBef>
                <a:spcPts val="0"/>
              </a:spcBef>
              <a:buSzPts val="1400"/>
              <a:buChar char="○"/>
              <a:defRPr/>
            </a:lvl8pPr>
            <a:lvl9pPr lvl="8" algn="ctr">
              <a:spcBef>
                <a:spcPts val="0"/>
              </a:spcBef>
              <a:buSzPts val="1400"/>
              <a:buChar char="■"/>
              <a:defRPr/>
            </a:lvl9pPr>
          </a:lstStyle>
          <a:p>
            <a:endParaRPr/>
          </a:p>
        </p:txBody>
      </p:sp>
      <p:sp>
        <p:nvSpPr>
          <p:cNvPr id="51" name="Shape 51"/>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2"/>
        <p:cNvGrpSpPr/>
        <p:nvPr/>
      </p:nvGrpSpPr>
      <p:grpSpPr>
        <a:xfrm>
          <a:off x="0" y="0"/>
          <a:ext cx="0" cy="0"/>
          <a:chOff x="0" y="0"/>
          <a:chExt cx="0" cy="0"/>
        </a:xfrm>
      </p:grpSpPr>
      <p:sp>
        <p:nvSpPr>
          <p:cNvPr id="53" name="Shape 53"/>
          <p:cNvSpPr txBox="1">
            <a:spLocks noGrp="1"/>
          </p:cNvSpPr>
          <p:nvPr>
            <p:ph type="sldNum" idx="12"/>
          </p:nvPr>
        </p:nvSpPr>
        <p:spPr>
          <a:xfrm>
            <a:off x="8497999" y="4688759"/>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lvl="0">
              <a:spcBef>
                <a:spcPts val="0"/>
              </a:spcBef>
              <a:buClr>
                <a:schemeClr val="dk2"/>
              </a:buClr>
              <a:buSzPts val="3000"/>
              <a:buFont typeface="Oswald"/>
              <a:buNone/>
              <a:defRPr sz="3000">
                <a:solidFill>
                  <a:schemeClr val="dk2"/>
                </a:solidFill>
                <a:latin typeface="Oswald"/>
                <a:ea typeface="Oswald"/>
                <a:cs typeface="Oswald"/>
                <a:sym typeface="Oswald"/>
              </a:defRPr>
            </a:lvl1pPr>
            <a:lvl2pPr lvl="1">
              <a:spcBef>
                <a:spcPts val="0"/>
              </a:spcBef>
              <a:buClr>
                <a:schemeClr val="dk2"/>
              </a:buClr>
              <a:buSzPts val="3000"/>
              <a:buFont typeface="Oswald"/>
              <a:buNone/>
              <a:defRPr sz="3000">
                <a:solidFill>
                  <a:schemeClr val="dk2"/>
                </a:solidFill>
                <a:latin typeface="Oswald"/>
                <a:ea typeface="Oswald"/>
                <a:cs typeface="Oswald"/>
                <a:sym typeface="Oswald"/>
              </a:defRPr>
            </a:lvl2pPr>
            <a:lvl3pPr lvl="2">
              <a:spcBef>
                <a:spcPts val="0"/>
              </a:spcBef>
              <a:buClr>
                <a:schemeClr val="dk2"/>
              </a:buClr>
              <a:buSzPts val="3000"/>
              <a:buFont typeface="Oswald"/>
              <a:buNone/>
              <a:defRPr sz="3000">
                <a:solidFill>
                  <a:schemeClr val="dk2"/>
                </a:solidFill>
                <a:latin typeface="Oswald"/>
                <a:ea typeface="Oswald"/>
                <a:cs typeface="Oswald"/>
                <a:sym typeface="Oswald"/>
              </a:defRPr>
            </a:lvl3pPr>
            <a:lvl4pPr lvl="3">
              <a:spcBef>
                <a:spcPts val="0"/>
              </a:spcBef>
              <a:buClr>
                <a:schemeClr val="dk2"/>
              </a:buClr>
              <a:buSzPts val="3000"/>
              <a:buFont typeface="Oswald"/>
              <a:buNone/>
              <a:defRPr sz="3000">
                <a:solidFill>
                  <a:schemeClr val="dk2"/>
                </a:solidFill>
                <a:latin typeface="Oswald"/>
                <a:ea typeface="Oswald"/>
                <a:cs typeface="Oswald"/>
                <a:sym typeface="Oswald"/>
              </a:defRPr>
            </a:lvl4pPr>
            <a:lvl5pPr lvl="4">
              <a:spcBef>
                <a:spcPts val="0"/>
              </a:spcBef>
              <a:buClr>
                <a:schemeClr val="dk2"/>
              </a:buClr>
              <a:buSzPts val="3000"/>
              <a:buFont typeface="Oswald"/>
              <a:buNone/>
              <a:defRPr sz="3000">
                <a:solidFill>
                  <a:schemeClr val="dk2"/>
                </a:solidFill>
                <a:latin typeface="Oswald"/>
                <a:ea typeface="Oswald"/>
                <a:cs typeface="Oswald"/>
                <a:sym typeface="Oswald"/>
              </a:defRPr>
            </a:lvl5pPr>
            <a:lvl6pPr lvl="5">
              <a:spcBef>
                <a:spcPts val="0"/>
              </a:spcBef>
              <a:buClr>
                <a:schemeClr val="dk2"/>
              </a:buClr>
              <a:buSzPts val="3000"/>
              <a:buFont typeface="Oswald"/>
              <a:buNone/>
              <a:defRPr sz="3000">
                <a:solidFill>
                  <a:schemeClr val="dk2"/>
                </a:solidFill>
                <a:latin typeface="Oswald"/>
                <a:ea typeface="Oswald"/>
                <a:cs typeface="Oswald"/>
                <a:sym typeface="Oswald"/>
              </a:defRPr>
            </a:lvl6pPr>
            <a:lvl7pPr lvl="6">
              <a:spcBef>
                <a:spcPts val="0"/>
              </a:spcBef>
              <a:buClr>
                <a:schemeClr val="dk2"/>
              </a:buClr>
              <a:buSzPts val="3000"/>
              <a:buFont typeface="Oswald"/>
              <a:buNone/>
              <a:defRPr sz="3000">
                <a:solidFill>
                  <a:schemeClr val="dk2"/>
                </a:solidFill>
                <a:latin typeface="Oswald"/>
                <a:ea typeface="Oswald"/>
                <a:cs typeface="Oswald"/>
                <a:sym typeface="Oswald"/>
              </a:defRPr>
            </a:lvl7pPr>
            <a:lvl8pPr lvl="7">
              <a:spcBef>
                <a:spcPts val="0"/>
              </a:spcBef>
              <a:buClr>
                <a:schemeClr val="dk2"/>
              </a:buClr>
              <a:buSzPts val="3000"/>
              <a:buFont typeface="Oswald"/>
              <a:buNone/>
              <a:defRPr sz="3000">
                <a:solidFill>
                  <a:schemeClr val="dk2"/>
                </a:solidFill>
                <a:latin typeface="Oswald"/>
                <a:ea typeface="Oswald"/>
                <a:cs typeface="Oswald"/>
                <a:sym typeface="Oswald"/>
              </a:defRPr>
            </a:lvl8pPr>
            <a:lvl9pPr lvl="8">
              <a:spcBef>
                <a:spcPts val="0"/>
              </a:spcBef>
              <a:buClr>
                <a:schemeClr val="dk2"/>
              </a:buClr>
              <a:buSzPts val="3000"/>
              <a:buFont typeface="Oswald"/>
              <a:buNone/>
              <a:defRPr sz="3000">
                <a:solidFill>
                  <a:schemeClr val="dk2"/>
                </a:solidFill>
                <a:latin typeface="Oswald"/>
                <a:ea typeface="Oswald"/>
                <a:cs typeface="Oswald"/>
                <a:sym typeface="Oswald"/>
              </a:defRPr>
            </a:lvl9pPr>
          </a:lstStyle>
          <a:p>
            <a:endParaRPr/>
          </a:p>
        </p:txBody>
      </p:sp>
      <p:sp>
        <p:nvSpPr>
          <p:cNvPr id="7" name="Shape 7"/>
          <p:cNvSpPr txBox="1">
            <a:spLocks noGrp="1"/>
          </p:cNvSpPr>
          <p:nvPr>
            <p:ph type="body" idx="1"/>
          </p:nvPr>
        </p:nvSpPr>
        <p:spPr>
          <a:xfrm>
            <a:off x="311700" y="1234075"/>
            <a:ext cx="8520600" cy="33348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lvl="1">
              <a:lnSpc>
                <a:spcPct val="115000"/>
              </a:lnSpc>
              <a:spcBef>
                <a:spcPts val="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lvl="2">
              <a:lnSpc>
                <a:spcPct val="115000"/>
              </a:lnSpc>
              <a:spcBef>
                <a:spcPts val="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lvl="3">
              <a:lnSpc>
                <a:spcPct val="115000"/>
              </a:lnSpc>
              <a:spcBef>
                <a:spcPts val="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lvl="4">
              <a:lnSpc>
                <a:spcPct val="115000"/>
              </a:lnSpc>
              <a:spcBef>
                <a:spcPts val="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lvl="5">
              <a:lnSpc>
                <a:spcPct val="115000"/>
              </a:lnSpc>
              <a:spcBef>
                <a:spcPts val="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lvl="6">
              <a:lnSpc>
                <a:spcPct val="115000"/>
              </a:lnSpc>
              <a:spcBef>
                <a:spcPts val="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lvl="7">
              <a:lnSpc>
                <a:spcPct val="115000"/>
              </a:lnSpc>
              <a:spcBef>
                <a:spcPts val="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lvl="8">
              <a:lnSpc>
                <a:spcPct val="115000"/>
              </a:lnSpc>
              <a:spcBef>
                <a:spcPts val="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Shape 8"/>
          <p:cNvSpPr txBox="1">
            <a:spLocks noGrp="1"/>
          </p:cNvSpPr>
          <p:nvPr>
            <p:ph type="sldNum" idx="12"/>
          </p:nvPr>
        </p:nvSpPr>
        <p:spPr>
          <a:xfrm>
            <a:off x="8497999" y="4688759"/>
            <a:ext cx="548700" cy="393600"/>
          </a:xfrm>
          <a:prstGeom prst="rect">
            <a:avLst/>
          </a:prstGeom>
          <a:noFill/>
          <a:ln>
            <a:noFill/>
          </a:ln>
        </p:spPr>
        <p:txBody>
          <a:bodyPr wrap="square" lIns="91425" tIns="91425" rIns="91425" bIns="91425" anchor="ctr" anchorCtr="0">
            <a:noAutofit/>
          </a:bodyPr>
          <a:lstStyle/>
          <a:p>
            <a:pPr marL="0" lvl="0" indent="0" algn="r">
              <a:spcBef>
                <a:spcPts val="0"/>
              </a:spcBef>
              <a:buNone/>
            </a:pPr>
            <a:fld id="{00000000-1234-1234-1234-123412341234}" type="slidenum">
              <a:rPr lang="en" sz="1000">
                <a:solidFill>
                  <a:schemeClr val="dk2"/>
                </a:solidFill>
                <a:latin typeface="Playfair Display"/>
                <a:ea typeface="Playfair Display"/>
                <a:cs typeface="Playfair Display"/>
                <a:sym typeface="Playfair Display"/>
              </a:rPr>
              <a:t>‹#›</a:t>
            </a:fld>
            <a:endParaRPr lang="en" sz="1000">
              <a:solidFill>
                <a:schemeClr val="dk2"/>
              </a:solidFill>
              <a:latin typeface="Playfair Display"/>
              <a:ea typeface="Playfair Display"/>
              <a:cs typeface="Playfair Display"/>
              <a:sym typeface="Playfair Display"/>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ctrTitle"/>
          </p:nvPr>
        </p:nvSpPr>
        <p:spPr>
          <a:xfrm>
            <a:off x="234700" y="1403850"/>
            <a:ext cx="8703900" cy="2146800"/>
          </a:xfrm>
          <a:prstGeom prst="rect">
            <a:avLst/>
          </a:prstGeom>
        </p:spPr>
        <p:txBody>
          <a:bodyPr wrap="square" lIns="91425" tIns="91425" rIns="91425" bIns="91425" anchor="ctr" anchorCtr="0">
            <a:noAutofit/>
          </a:bodyPr>
          <a:lstStyle/>
          <a:p>
            <a:pPr marL="0" lvl="0" indent="0">
              <a:spcBef>
                <a:spcPts val="0"/>
              </a:spcBef>
              <a:buNone/>
            </a:pPr>
            <a:r>
              <a:rPr lang="en" sz="7200">
                <a:latin typeface="Nunito"/>
                <a:ea typeface="Nunito"/>
                <a:cs typeface="Nunito"/>
                <a:sym typeface="Nunito"/>
              </a:rPr>
              <a:t>The Giving Garden</a:t>
            </a:r>
          </a:p>
          <a:p>
            <a:pPr marL="0" lvl="0" indent="0">
              <a:spcBef>
                <a:spcPts val="0"/>
              </a:spcBef>
              <a:buNone/>
            </a:pPr>
            <a:endParaRPr sz="1400">
              <a:latin typeface="Nunito"/>
              <a:ea typeface="Nunito"/>
              <a:cs typeface="Nunito"/>
              <a:sym typeface="Nunito"/>
            </a:endParaRPr>
          </a:p>
          <a:p>
            <a:pPr marL="0" lvl="0" indent="0">
              <a:spcBef>
                <a:spcPts val="0"/>
              </a:spcBef>
              <a:buNone/>
            </a:pPr>
            <a:r>
              <a:rPr lang="en" sz="1400">
                <a:latin typeface="Nunito"/>
                <a:ea typeface="Nunito"/>
                <a:cs typeface="Nunito"/>
                <a:sym typeface="Nunito"/>
              </a:rPr>
              <a:t>NFS 111 Management - Fall 2017</a:t>
            </a:r>
          </a:p>
        </p:txBody>
      </p:sp>
      <p:sp>
        <p:nvSpPr>
          <p:cNvPr id="59" name="Shape 59"/>
          <p:cNvSpPr txBox="1">
            <a:spLocks noGrp="1"/>
          </p:cNvSpPr>
          <p:nvPr>
            <p:ph type="subTitle" idx="1"/>
          </p:nvPr>
        </p:nvSpPr>
        <p:spPr>
          <a:xfrm>
            <a:off x="1009275" y="3350200"/>
            <a:ext cx="6965700" cy="505800"/>
          </a:xfrm>
          <a:prstGeom prst="rect">
            <a:avLst/>
          </a:prstGeom>
        </p:spPr>
        <p:txBody>
          <a:bodyPr wrap="square" lIns="91425" tIns="91425" rIns="91425" bIns="91425" anchor="ctr" anchorCtr="0">
            <a:noAutofit/>
          </a:bodyPr>
          <a:lstStyle/>
          <a:p>
            <a:pPr marL="0" lvl="0" indent="0" algn="ctr">
              <a:spcBef>
                <a:spcPts val="0"/>
              </a:spcBef>
              <a:buNone/>
            </a:pPr>
            <a:r>
              <a:rPr lang="en" sz="1400" b="0">
                <a:latin typeface="Nunito"/>
                <a:ea typeface="Nunito"/>
                <a:cs typeface="Nunito"/>
                <a:sym typeface="Nunito"/>
              </a:rPr>
              <a:t>By:  Amanda Charles,  Joshua Trubits,  Amy Gerber-Buchanan,  Dale Wesolowski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b="1">
                <a:latin typeface="Nunito"/>
                <a:ea typeface="Nunito"/>
                <a:cs typeface="Nunito"/>
                <a:sym typeface="Nunito"/>
              </a:rPr>
              <a:t>What is the “Giving Garden”?</a:t>
            </a:r>
          </a:p>
        </p:txBody>
      </p:sp>
      <p:sp>
        <p:nvSpPr>
          <p:cNvPr id="65" name="Shape 65"/>
          <p:cNvSpPr txBox="1">
            <a:spLocks noGrp="1"/>
          </p:cNvSpPr>
          <p:nvPr>
            <p:ph type="body" idx="1"/>
          </p:nvPr>
        </p:nvSpPr>
        <p:spPr>
          <a:xfrm>
            <a:off x="311700" y="1234075"/>
            <a:ext cx="8520600" cy="3334800"/>
          </a:xfrm>
          <a:prstGeom prst="rect">
            <a:avLst/>
          </a:prstGeom>
        </p:spPr>
        <p:txBody>
          <a:bodyPr wrap="square" lIns="91425" tIns="91425" rIns="91425" bIns="91425" anchor="t" anchorCtr="0">
            <a:noAutofit/>
          </a:bodyPr>
          <a:lstStyle/>
          <a:p>
            <a:pPr marL="0" lvl="0" indent="0" algn="just" rtl="0">
              <a:spcBef>
                <a:spcPts val="0"/>
              </a:spcBef>
              <a:spcAft>
                <a:spcPts val="0"/>
              </a:spcAft>
              <a:buNone/>
            </a:pPr>
            <a:r>
              <a:rPr lang="en" b="1">
                <a:latin typeface="Nunito"/>
                <a:ea typeface="Nunito"/>
                <a:cs typeface="Nunito"/>
                <a:sym typeface="Nunito"/>
              </a:rPr>
              <a:t>Our project involves the following:</a:t>
            </a:r>
          </a:p>
          <a:p>
            <a:pPr marL="0" lvl="0" indent="0" algn="just" rtl="0">
              <a:spcBef>
                <a:spcPts val="0"/>
              </a:spcBef>
              <a:spcAft>
                <a:spcPts val="0"/>
              </a:spcAft>
              <a:buNone/>
            </a:pPr>
            <a:endParaRPr sz="1400" b="1">
              <a:latin typeface="Comfortaa"/>
              <a:ea typeface="Comfortaa"/>
              <a:cs typeface="Comfortaa"/>
              <a:sym typeface="Comfortaa"/>
            </a:endParaRPr>
          </a:p>
          <a:p>
            <a:pPr marL="457200" lvl="0" indent="-317500" rtl="0">
              <a:spcBef>
                <a:spcPts val="0"/>
              </a:spcBef>
              <a:spcAft>
                <a:spcPts val="0"/>
              </a:spcAft>
              <a:buSzPts val="1400"/>
              <a:buFont typeface="Nunito"/>
              <a:buChar char="●"/>
            </a:pPr>
            <a:r>
              <a:rPr lang="en" sz="1400">
                <a:latin typeface="Nunito"/>
                <a:ea typeface="Nunito"/>
                <a:cs typeface="Nunito"/>
                <a:sym typeface="Nunito"/>
              </a:rPr>
              <a:t>Building and maintaining a greenhouse and outdoor garden                                                                   at Buffalo State College. </a:t>
            </a:r>
          </a:p>
          <a:p>
            <a:pPr marL="0" lvl="0" indent="0" algn="just" rtl="0">
              <a:spcBef>
                <a:spcPts val="0"/>
              </a:spcBef>
              <a:spcAft>
                <a:spcPts val="0"/>
              </a:spcAft>
              <a:buNone/>
            </a:pPr>
            <a:endParaRPr sz="600">
              <a:latin typeface="Nunito"/>
              <a:ea typeface="Nunito"/>
              <a:cs typeface="Nunito"/>
              <a:sym typeface="Nunito"/>
            </a:endParaRPr>
          </a:p>
          <a:p>
            <a:pPr marL="457200" lvl="0" indent="-317500" algn="just" rtl="0">
              <a:spcBef>
                <a:spcPts val="0"/>
              </a:spcBef>
              <a:spcAft>
                <a:spcPts val="0"/>
              </a:spcAft>
              <a:buSzPts val="1400"/>
              <a:buFont typeface="Nunito"/>
              <a:buChar char="●"/>
            </a:pPr>
            <a:r>
              <a:rPr lang="en" sz="1400">
                <a:latin typeface="Nunito"/>
                <a:ea typeface="Nunito"/>
                <a:cs typeface="Nunito"/>
                <a:sym typeface="Nunito"/>
              </a:rPr>
              <a:t>It will be maintained through a collaboration between the Health, Nutrition and Dietetics Department, the Health and Wellness Department, Chartwells (Buffalo State Dining Services), and Milligan’s Food Pantry (Buffalo State's on-campus food pantry for students in need can receive nonperishable items).</a:t>
            </a:r>
          </a:p>
          <a:p>
            <a:pPr marL="0" lvl="0" indent="0" algn="just" rtl="0">
              <a:spcBef>
                <a:spcPts val="0"/>
              </a:spcBef>
              <a:spcAft>
                <a:spcPts val="0"/>
              </a:spcAft>
              <a:buNone/>
            </a:pPr>
            <a:endParaRPr sz="600">
              <a:latin typeface="Nunito"/>
              <a:ea typeface="Nunito"/>
              <a:cs typeface="Nunito"/>
              <a:sym typeface="Nunito"/>
            </a:endParaRPr>
          </a:p>
          <a:p>
            <a:pPr marL="457200" lvl="0" indent="-317500" algn="just" rtl="0">
              <a:spcBef>
                <a:spcPts val="0"/>
              </a:spcBef>
              <a:spcAft>
                <a:spcPts val="0"/>
              </a:spcAft>
              <a:buSzPts val="1400"/>
              <a:buFont typeface="Nunito"/>
              <a:buChar char="●"/>
            </a:pPr>
            <a:r>
              <a:rPr lang="en" sz="1400">
                <a:latin typeface="Nunito"/>
                <a:ea typeface="Nunito"/>
                <a:cs typeface="Nunito"/>
                <a:sym typeface="Nunito"/>
              </a:rPr>
              <a:t>Provide an educational component to increase awareness of nutritious meals, the concept of farm to table practices, eating within the seasons, and being a locavore.</a:t>
            </a:r>
          </a:p>
          <a:p>
            <a:pPr marL="0" lvl="0" indent="457200" algn="just" rtl="0">
              <a:spcBef>
                <a:spcPts val="0"/>
              </a:spcBef>
              <a:spcAft>
                <a:spcPts val="0"/>
              </a:spcAft>
              <a:buNone/>
            </a:pPr>
            <a:endParaRPr sz="600" i="1">
              <a:highlight>
                <a:srgbClr val="FFFFFF"/>
              </a:highlight>
              <a:latin typeface="Nunito"/>
              <a:ea typeface="Nunito"/>
              <a:cs typeface="Nunito"/>
              <a:sym typeface="Nunito"/>
            </a:endParaRPr>
          </a:p>
          <a:p>
            <a:pPr marL="457200" lvl="0" indent="-317500" algn="just" rtl="0">
              <a:spcBef>
                <a:spcPts val="0"/>
              </a:spcBef>
              <a:spcAft>
                <a:spcPts val="0"/>
              </a:spcAft>
              <a:buSzPts val="1400"/>
              <a:buFont typeface="Nunito"/>
              <a:buChar char="●"/>
            </a:pPr>
            <a:r>
              <a:rPr lang="en" sz="1400">
                <a:latin typeface="Nunito"/>
                <a:ea typeface="Nunito"/>
                <a:cs typeface="Nunito"/>
                <a:sym typeface="Nunito"/>
              </a:rPr>
              <a:t>Supplementing the existing food pantry with fresh produce items. </a:t>
            </a:r>
          </a:p>
          <a:p>
            <a:pPr marL="0" lvl="0" indent="0" algn="just" rtl="0">
              <a:spcBef>
                <a:spcPts val="0"/>
              </a:spcBef>
              <a:spcAft>
                <a:spcPts val="0"/>
              </a:spcAft>
              <a:buNone/>
            </a:pPr>
            <a:endParaRPr sz="600">
              <a:latin typeface="Nunito"/>
              <a:ea typeface="Nunito"/>
              <a:cs typeface="Nunito"/>
              <a:sym typeface="Nunito"/>
            </a:endParaRPr>
          </a:p>
          <a:p>
            <a:pPr marL="457200" lvl="0" indent="-317500" algn="just" rtl="0">
              <a:spcBef>
                <a:spcPts val="0"/>
              </a:spcBef>
              <a:spcAft>
                <a:spcPts val="0"/>
              </a:spcAft>
              <a:buSzPts val="1400"/>
              <a:buFont typeface="Nunito"/>
              <a:buChar char="●"/>
            </a:pPr>
            <a:r>
              <a:rPr lang="en" sz="1400">
                <a:latin typeface="Nunito"/>
                <a:ea typeface="Nunito"/>
                <a:cs typeface="Nunito"/>
                <a:sym typeface="Nunito"/>
              </a:rPr>
              <a:t>Hosting health &amp; wellness fairs to promote healthy habits encompassing good nutrition, exercise tips, and increase awareness of the benefits of making healthy food choices.</a:t>
            </a:r>
          </a:p>
        </p:txBody>
      </p:sp>
      <p:pic>
        <p:nvPicPr>
          <p:cNvPr id="66" name="Shape 66"/>
          <p:cNvPicPr preferRelativeResize="0"/>
          <p:nvPr/>
        </p:nvPicPr>
        <p:blipFill>
          <a:blip r:embed="rId3">
            <a:alphaModFix/>
          </a:blip>
          <a:stretch>
            <a:fillRect/>
          </a:stretch>
        </p:blipFill>
        <p:spPr>
          <a:xfrm>
            <a:off x="5808575" y="145300"/>
            <a:ext cx="2876000" cy="2154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b="1" dirty="0">
                <a:latin typeface="Nunito"/>
                <a:ea typeface="Nunito"/>
                <a:cs typeface="Nunito"/>
                <a:sym typeface="Nunito"/>
              </a:rPr>
              <a:t>Our audience is...</a:t>
            </a:r>
            <a:r>
              <a:rPr lang="en" b="1" dirty="0">
                <a:latin typeface="Comfortaa"/>
                <a:ea typeface="Comfortaa"/>
                <a:cs typeface="Comfortaa"/>
                <a:sym typeface="Comfortaa"/>
              </a:rPr>
              <a:t> </a:t>
            </a:r>
          </a:p>
        </p:txBody>
      </p:sp>
      <p:sp>
        <p:nvSpPr>
          <p:cNvPr id="72" name="Shape 72"/>
          <p:cNvSpPr txBox="1">
            <a:spLocks noGrp="1"/>
          </p:cNvSpPr>
          <p:nvPr>
            <p:ph type="body" idx="1"/>
          </p:nvPr>
        </p:nvSpPr>
        <p:spPr>
          <a:xfrm>
            <a:off x="311700" y="1234075"/>
            <a:ext cx="8520600" cy="3334800"/>
          </a:xfrm>
          <a:prstGeom prst="rect">
            <a:avLst/>
          </a:prstGeom>
        </p:spPr>
        <p:txBody>
          <a:bodyPr wrap="square" lIns="91425" tIns="91425" rIns="91425" bIns="91425" anchor="t" anchorCtr="0">
            <a:noAutofit/>
          </a:bodyPr>
          <a:lstStyle/>
          <a:p>
            <a:pPr marL="0" lvl="0" indent="0">
              <a:spcBef>
                <a:spcPts val="0"/>
              </a:spcBef>
              <a:buNone/>
            </a:pPr>
            <a:endParaRPr sz="600" b="1" dirty="0">
              <a:latin typeface="Nunito"/>
              <a:ea typeface="Nunito"/>
              <a:cs typeface="Nunito"/>
              <a:sym typeface="Nunito"/>
            </a:endParaRPr>
          </a:p>
          <a:p>
            <a:pPr marL="0" lvl="0" indent="0">
              <a:spcBef>
                <a:spcPts val="0"/>
              </a:spcBef>
              <a:buNone/>
            </a:pPr>
            <a:r>
              <a:rPr lang="en" b="1" dirty="0">
                <a:latin typeface="Nunito"/>
                <a:ea typeface="Nunito"/>
                <a:cs typeface="Nunito"/>
                <a:sym typeface="Nunito"/>
              </a:rPr>
              <a:t>Buffalo State College Students                                                                                  who may have food insecurities.</a:t>
            </a:r>
            <a:r>
              <a:rPr lang="en" dirty="0">
                <a:latin typeface="Nunito"/>
                <a:ea typeface="Nunito"/>
                <a:cs typeface="Nunito"/>
                <a:sym typeface="Nunito"/>
              </a:rPr>
              <a:t> </a:t>
            </a:r>
          </a:p>
          <a:p>
            <a:pPr marL="0" lvl="0" indent="0" rtl="0">
              <a:spcBef>
                <a:spcPts val="0"/>
              </a:spcBef>
              <a:buNone/>
            </a:pPr>
            <a:r>
              <a:rPr lang="en" dirty="0">
                <a:latin typeface="Nunito"/>
                <a:ea typeface="Nunito"/>
                <a:cs typeface="Nunito"/>
                <a:sym typeface="Nunito"/>
              </a:rPr>
              <a:t>With our program, we want to                                                                                     reach out to students who:</a:t>
            </a: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Do not have the funds for fresh produce</a:t>
            </a: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Do not have access to fresh produce </a:t>
            </a: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Need to optimize their diet due to food shortages</a:t>
            </a:r>
          </a:p>
          <a:p>
            <a:pPr marL="457200" lvl="0" indent="-342900" rtl="0">
              <a:lnSpc>
                <a:spcPct val="115000"/>
              </a:lnSpc>
              <a:spcBef>
                <a:spcPts val="0"/>
              </a:spcBef>
              <a:buSzPts val="1800"/>
              <a:buFont typeface="Nunito"/>
              <a:buChar char="●"/>
            </a:pPr>
            <a:r>
              <a:rPr lang="en" dirty="0">
                <a:latin typeface="Nunito"/>
                <a:ea typeface="Nunito"/>
                <a:cs typeface="Nunito"/>
                <a:sym typeface="Nunito"/>
              </a:rPr>
              <a:t>Desire to gain knowledge of gardening/food cultivation </a:t>
            </a:r>
            <a:r>
              <a:rPr lang="en" sz="1600" dirty="0">
                <a:latin typeface="Nunito"/>
                <a:ea typeface="Nunito"/>
                <a:cs typeface="Nunito"/>
                <a:sym typeface="Nunito"/>
              </a:rPr>
              <a:t>(this may pertain to volunteers) </a:t>
            </a:r>
          </a:p>
          <a:p>
            <a:pPr marL="0" lvl="0" indent="0">
              <a:spcBef>
                <a:spcPts val="0"/>
              </a:spcBef>
              <a:buNone/>
            </a:pPr>
            <a:endParaRPr dirty="0"/>
          </a:p>
        </p:txBody>
      </p:sp>
      <p:pic>
        <p:nvPicPr>
          <p:cNvPr id="73" name="Shape 73"/>
          <p:cNvPicPr preferRelativeResize="0"/>
          <p:nvPr/>
        </p:nvPicPr>
        <p:blipFill>
          <a:blip r:embed="rId3">
            <a:alphaModFix/>
          </a:blip>
          <a:stretch>
            <a:fillRect/>
          </a:stretch>
        </p:blipFill>
        <p:spPr>
          <a:xfrm>
            <a:off x="3920475" y="218325"/>
            <a:ext cx="4685650" cy="28368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b="1">
                <a:latin typeface="Nunito"/>
                <a:ea typeface="Nunito"/>
                <a:cs typeface="Nunito"/>
                <a:sym typeface="Nunito"/>
              </a:rPr>
              <a:t>Our Mission Statement</a:t>
            </a:r>
          </a:p>
        </p:txBody>
      </p:sp>
      <p:pic>
        <p:nvPicPr>
          <p:cNvPr id="79" name="Shape 79"/>
          <p:cNvPicPr preferRelativeResize="0"/>
          <p:nvPr/>
        </p:nvPicPr>
        <p:blipFill>
          <a:blip r:embed="rId3">
            <a:alphaModFix/>
          </a:blip>
          <a:stretch>
            <a:fillRect/>
          </a:stretch>
        </p:blipFill>
        <p:spPr>
          <a:xfrm>
            <a:off x="4403357" y="3080611"/>
            <a:ext cx="3712225" cy="1881797"/>
          </a:xfrm>
          <a:prstGeom prst="rect">
            <a:avLst/>
          </a:prstGeom>
          <a:noFill/>
          <a:ln>
            <a:noFill/>
          </a:ln>
        </p:spPr>
      </p:pic>
      <p:sp>
        <p:nvSpPr>
          <p:cNvPr id="80" name="Shape 80"/>
          <p:cNvSpPr txBox="1">
            <a:spLocks noGrp="1"/>
          </p:cNvSpPr>
          <p:nvPr>
            <p:ph type="body" idx="1"/>
          </p:nvPr>
        </p:nvSpPr>
        <p:spPr>
          <a:xfrm>
            <a:off x="132125" y="1017724"/>
            <a:ext cx="8879750" cy="4125775"/>
          </a:xfrm>
          <a:prstGeom prst="rect">
            <a:avLst/>
          </a:prstGeom>
        </p:spPr>
        <p:txBody>
          <a:bodyPr wrap="square" lIns="91425" tIns="91425" rIns="91425" bIns="91425" anchor="t" anchorCtr="0">
            <a:noAutofit/>
          </a:bodyPr>
          <a:lstStyle/>
          <a:p>
            <a:pPr marL="0" lvl="0" indent="-69850" algn="just" rtl="0">
              <a:spcBef>
                <a:spcPts val="0"/>
              </a:spcBef>
              <a:buClr>
                <a:schemeClr val="dk2"/>
              </a:buClr>
              <a:buSzPts val="1100"/>
              <a:buFont typeface="Arial"/>
              <a:buNone/>
            </a:pPr>
            <a:r>
              <a:rPr lang="en" dirty="0">
                <a:latin typeface="Nunito"/>
                <a:ea typeface="Nunito"/>
                <a:cs typeface="Nunito"/>
                <a:sym typeface="Nunito"/>
              </a:rPr>
              <a:t>“Our mission is to provide </a:t>
            </a:r>
            <a:r>
              <a:rPr lang="en" dirty="0">
                <a:highlight>
                  <a:srgbClr val="FFFFFF"/>
                </a:highlight>
                <a:latin typeface="Nunito"/>
                <a:ea typeface="Nunito"/>
                <a:cs typeface="Nunito"/>
                <a:sym typeface="Nunito"/>
              </a:rPr>
              <a:t>Buffalo State college </a:t>
            </a:r>
            <a:r>
              <a:rPr lang="en" dirty="0">
                <a:latin typeface="Nunito"/>
                <a:ea typeface="Nunito"/>
                <a:cs typeface="Nunito"/>
                <a:sym typeface="Nunito"/>
              </a:rPr>
              <a:t>students who are experiencing food insecurity the means to obtain fresh produce to supplement and help nourish their bodies in order to live active, healthy lives while focusing on their education.</a:t>
            </a:r>
            <a:r>
              <a:rPr lang="en" dirty="0">
                <a:highlight>
                  <a:srgbClr val="FFFFFF"/>
                </a:highlight>
                <a:latin typeface="Nunito"/>
                <a:ea typeface="Nunito"/>
                <a:cs typeface="Nunito"/>
                <a:sym typeface="Nunito"/>
              </a:rPr>
              <a:t> Not having enough food or proper nutrition impacts a student’s ability to focus, study, and succeed. The Giving Garden is committed to providing education on nutrition and food preparation, promote sustainable gardening practices, connect people to nature and local foods, and </a:t>
            </a:r>
            <a:r>
              <a:rPr lang="en" dirty="0">
                <a:latin typeface="Nunito"/>
                <a:ea typeface="Nunito"/>
                <a:cs typeface="Nunito"/>
                <a:sym typeface="Nunito"/>
              </a:rPr>
              <a:t>to build a healthier community one seed at a time.”</a:t>
            </a:r>
          </a:p>
          <a:p>
            <a:pPr marL="0" lvl="0" indent="0" rtl="0">
              <a:spcBef>
                <a:spcPts val="0"/>
              </a:spcBef>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b="1">
                <a:latin typeface="Nunito"/>
                <a:ea typeface="Nunito"/>
                <a:cs typeface="Nunito"/>
                <a:sym typeface="Nunito"/>
              </a:rPr>
              <a:t>Our Core Values</a:t>
            </a:r>
          </a:p>
        </p:txBody>
      </p:sp>
      <p:sp>
        <p:nvSpPr>
          <p:cNvPr id="86" name="Shape 86"/>
          <p:cNvSpPr txBox="1">
            <a:spLocks noGrp="1"/>
          </p:cNvSpPr>
          <p:nvPr>
            <p:ph type="body" idx="1"/>
          </p:nvPr>
        </p:nvSpPr>
        <p:spPr>
          <a:xfrm>
            <a:off x="311700" y="1459025"/>
            <a:ext cx="8520600" cy="3352500"/>
          </a:xfrm>
          <a:prstGeom prst="rect">
            <a:avLst/>
          </a:prstGeom>
        </p:spPr>
        <p:txBody>
          <a:bodyPr wrap="square" lIns="91425" tIns="91425" rIns="91425" bIns="91425" anchor="t" anchorCtr="0">
            <a:noAutofit/>
          </a:bodyPr>
          <a:lstStyle/>
          <a:p>
            <a:pPr marL="457200" lvl="0" indent="-381000" rtl="0">
              <a:lnSpc>
                <a:spcPct val="115000"/>
              </a:lnSpc>
              <a:spcBef>
                <a:spcPts val="0"/>
              </a:spcBef>
              <a:spcAft>
                <a:spcPts val="0"/>
              </a:spcAft>
              <a:buSzPts val="2400"/>
              <a:buFont typeface="Nunito"/>
              <a:buChar char="●"/>
            </a:pPr>
            <a:r>
              <a:rPr lang="en" sz="2400">
                <a:latin typeface="Nunito"/>
                <a:ea typeface="Nunito"/>
                <a:cs typeface="Nunito"/>
                <a:sym typeface="Nunito"/>
              </a:rPr>
              <a:t>Treat everyone with respect and equality. </a:t>
            </a:r>
          </a:p>
          <a:p>
            <a:pPr marL="457200" lvl="0" indent="-381000" rtl="0">
              <a:lnSpc>
                <a:spcPct val="115000"/>
              </a:lnSpc>
              <a:spcBef>
                <a:spcPts val="0"/>
              </a:spcBef>
              <a:spcAft>
                <a:spcPts val="0"/>
              </a:spcAft>
              <a:buSzPts val="2400"/>
              <a:buFont typeface="Nunito"/>
              <a:buChar char="●"/>
            </a:pPr>
            <a:r>
              <a:rPr lang="en" sz="2400">
                <a:latin typeface="Nunito"/>
                <a:ea typeface="Nunito"/>
                <a:cs typeface="Nunito"/>
                <a:sym typeface="Nunito"/>
              </a:rPr>
              <a:t>Be open to change and flexibility. </a:t>
            </a:r>
          </a:p>
          <a:p>
            <a:pPr marL="457200" lvl="0" indent="-381000" rtl="0">
              <a:lnSpc>
                <a:spcPct val="115000"/>
              </a:lnSpc>
              <a:spcBef>
                <a:spcPts val="0"/>
              </a:spcBef>
              <a:spcAft>
                <a:spcPts val="0"/>
              </a:spcAft>
              <a:buSzPts val="2400"/>
              <a:buFont typeface="Nunito"/>
              <a:buChar char="●"/>
            </a:pPr>
            <a:r>
              <a:rPr lang="en" sz="2400">
                <a:latin typeface="Nunito"/>
                <a:ea typeface="Nunito"/>
                <a:cs typeface="Nunito"/>
                <a:sym typeface="Nunito"/>
              </a:rPr>
              <a:t>Have an open mind and heart.</a:t>
            </a:r>
          </a:p>
          <a:p>
            <a:pPr marL="457200" lvl="0" indent="-381000" rtl="0">
              <a:lnSpc>
                <a:spcPct val="115000"/>
              </a:lnSpc>
              <a:spcBef>
                <a:spcPts val="0"/>
              </a:spcBef>
              <a:spcAft>
                <a:spcPts val="0"/>
              </a:spcAft>
              <a:buSzPts val="2400"/>
              <a:buFont typeface="Nunito"/>
              <a:buChar char="●"/>
            </a:pPr>
            <a:r>
              <a:rPr lang="en" sz="2400">
                <a:latin typeface="Nunito"/>
                <a:ea typeface="Nunito"/>
                <a:cs typeface="Nunito"/>
                <a:sym typeface="Nunito"/>
              </a:rPr>
              <a:t>Strive for farm to table practices by                                                                                                                                            eating within the seasons. </a:t>
            </a:r>
          </a:p>
          <a:p>
            <a:pPr marL="457200" lvl="0" indent="-381000" rtl="0">
              <a:lnSpc>
                <a:spcPct val="115000"/>
              </a:lnSpc>
              <a:spcBef>
                <a:spcPts val="0"/>
              </a:spcBef>
              <a:spcAft>
                <a:spcPts val="0"/>
              </a:spcAft>
              <a:buSzPts val="2400"/>
              <a:buFont typeface="Nunito"/>
              <a:buChar char="●"/>
            </a:pPr>
            <a:r>
              <a:rPr lang="en" sz="2400">
                <a:latin typeface="Nunito"/>
                <a:ea typeface="Nunito"/>
                <a:cs typeface="Nunito"/>
                <a:sym typeface="Nunito"/>
              </a:rPr>
              <a:t>Encourage being a locavore.</a:t>
            </a:r>
          </a:p>
          <a:p>
            <a:pPr marL="457200" lvl="0" indent="-381000">
              <a:lnSpc>
                <a:spcPct val="115000"/>
              </a:lnSpc>
              <a:spcBef>
                <a:spcPts val="0"/>
              </a:spcBef>
              <a:buSzPts val="2400"/>
              <a:buFont typeface="Nunito"/>
              <a:buChar char="●"/>
            </a:pPr>
            <a:r>
              <a:rPr lang="en" sz="2400">
                <a:latin typeface="Nunito"/>
                <a:ea typeface="Nunito"/>
                <a:cs typeface="Nunito"/>
                <a:sym typeface="Nunito"/>
              </a:rPr>
              <a:t>Build a sense of community. </a:t>
            </a:r>
          </a:p>
        </p:txBody>
      </p:sp>
      <p:pic>
        <p:nvPicPr>
          <p:cNvPr id="87" name="Shape 87"/>
          <p:cNvPicPr preferRelativeResize="0"/>
          <p:nvPr/>
        </p:nvPicPr>
        <p:blipFill>
          <a:blip r:embed="rId3">
            <a:alphaModFix/>
          </a:blip>
          <a:stretch>
            <a:fillRect/>
          </a:stretch>
        </p:blipFill>
        <p:spPr>
          <a:xfrm>
            <a:off x="5791600" y="2027125"/>
            <a:ext cx="3040699" cy="2784401"/>
          </a:xfrm>
          <a:prstGeom prst="rect">
            <a:avLst/>
          </a:prstGeom>
          <a:noFill/>
          <a:ln>
            <a:noFill/>
          </a:ln>
        </p:spPr>
      </p:pic>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b="1">
                <a:latin typeface="Nunito"/>
                <a:ea typeface="Nunito"/>
                <a:cs typeface="Nunito"/>
                <a:sym typeface="Nunito"/>
              </a:rPr>
              <a:t>Our organization of hierarchy</a:t>
            </a:r>
          </a:p>
        </p:txBody>
      </p:sp>
      <p:sp>
        <p:nvSpPr>
          <p:cNvPr id="93" name="Shape 93"/>
          <p:cNvSpPr txBox="1">
            <a:spLocks noGrp="1"/>
          </p:cNvSpPr>
          <p:nvPr>
            <p:ph type="body" idx="1"/>
          </p:nvPr>
        </p:nvSpPr>
        <p:spPr>
          <a:xfrm>
            <a:off x="311700" y="1017725"/>
            <a:ext cx="8520600" cy="4072250"/>
          </a:xfrm>
          <a:prstGeom prst="rect">
            <a:avLst/>
          </a:prstGeom>
        </p:spPr>
        <p:txBody>
          <a:bodyPr wrap="square" lIns="91425" tIns="91425" rIns="91425" bIns="91425" anchor="t" anchorCtr="0">
            <a:noAutofit/>
          </a:bodyPr>
          <a:lstStyle/>
          <a:p>
            <a:pPr marL="0" lvl="0" indent="0" algn="just" rtl="0">
              <a:spcBef>
                <a:spcPts val="0"/>
              </a:spcBef>
              <a:spcAft>
                <a:spcPts val="0"/>
              </a:spcAft>
              <a:buNone/>
            </a:pPr>
            <a:r>
              <a:rPr lang="en" sz="1000" b="1" dirty="0">
                <a:latin typeface="Nunito"/>
                <a:ea typeface="Nunito"/>
                <a:cs typeface="Nunito"/>
                <a:sym typeface="Nunito"/>
              </a:rPr>
              <a:t>Board of directors- Are volunteers as well that oversee the business and operations. They jointly oversee the activities of our organization.</a:t>
            </a:r>
          </a:p>
          <a:p>
            <a:pPr marL="0" lvl="0" indent="0" algn="just" rtl="0">
              <a:spcBef>
                <a:spcPts val="0"/>
              </a:spcBef>
              <a:spcAft>
                <a:spcPts val="0"/>
              </a:spcAft>
              <a:buNone/>
            </a:pPr>
            <a:endParaRPr sz="1000" b="1" dirty="0">
              <a:latin typeface="Nunito"/>
              <a:ea typeface="Nunito"/>
              <a:cs typeface="Nunito"/>
              <a:sym typeface="Nunito"/>
            </a:endParaRPr>
          </a:p>
          <a:p>
            <a:pPr marL="0" lvl="0" indent="0" algn="just" rtl="0">
              <a:spcBef>
                <a:spcPts val="0"/>
              </a:spcBef>
              <a:spcAft>
                <a:spcPts val="0"/>
              </a:spcAft>
              <a:buNone/>
            </a:pPr>
            <a:r>
              <a:rPr lang="en" sz="1000" b="1" dirty="0">
                <a:latin typeface="Nunito"/>
                <a:ea typeface="Nunito"/>
                <a:cs typeface="Nunito"/>
                <a:sym typeface="Nunito"/>
              </a:rPr>
              <a:t>Chief Executive Officer-  is the one who answers to the board of directors and they make sure they relay the message to those in middle management like those in finance, human resources, and our team leaders.</a:t>
            </a:r>
          </a:p>
          <a:p>
            <a:pPr marL="0" lvl="0" indent="0" algn="just" rtl="0">
              <a:spcBef>
                <a:spcPts val="0"/>
              </a:spcBef>
              <a:spcAft>
                <a:spcPts val="0"/>
              </a:spcAft>
              <a:buNone/>
            </a:pPr>
            <a:endParaRPr sz="1000" b="1" dirty="0">
              <a:latin typeface="Nunito"/>
              <a:ea typeface="Nunito"/>
              <a:cs typeface="Nunito"/>
              <a:sym typeface="Nunito"/>
            </a:endParaRPr>
          </a:p>
          <a:p>
            <a:pPr marL="0" lvl="0" indent="0" algn="just" rtl="0">
              <a:spcBef>
                <a:spcPts val="0"/>
              </a:spcBef>
              <a:spcAft>
                <a:spcPts val="0"/>
              </a:spcAft>
              <a:buNone/>
            </a:pPr>
            <a:r>
              <a:rPr lang="en" sz="1000" b="1" dirty="0">
                <a:latin typeface="Nunito"/>
                <a:ea typeface="Nunito"/>
                <a:cs typeface="Nunito"/>
                <a:sym typeface="Nunito"/>
              </a:rPr>
              <a:t>Finance- those in finance oversee who donates to our organization they also cover purchasing supplies and creating fundraisers to help purchasing supplies</a:t>
            </a:r>
          </a:p>
          <a:p>
            <a:pPr marL="0" lvl="0" indent="0" algn="just" rtl="0">
              <a:spcBef>
                <a:spcPts val="0"/>
              </a:spcBef>
              <a:spcAft>
                <a:spcPts val="0"/>
              </a:spcAft>
              <a:buNone/>
            </a:pPr>
            <a:endParaRPr sz="1000" b="1" dirty="0">
              <a:latin typeface="Nunito"/>
              <a:ea typeface="Nunito"/>
              <a:cs typeface="Nunito"/>
              <a:sym typeface="Nunito"/>
            </a:endParaRPr>
          </a:p>
          <a:p>
            <a:pPr marL="0" lvl="0" indent="0" algn="just" rtl="0">
              <a:spcBef>
                <a:spcPts val="0"/>
              </a:spcBef>
              <a:spcAft>
                <a:spcPts val="0"/>
              </a:spcAft>
              <a:buNone/>
            </a:pPr>
            <a:r>
              <a:rPr lang="en" sz="1000" b="1" dirty="0">
                <a:latin typeface="Nunito"/>
                <a:ea typeface="Nunito"/>
                <a:cs typeface="Nunito"/>
                <a:sym typeface="Nunito"/>
              </a:rPr>
              <a:t>Human Resources- Our HR Department are concerned with the management of people within organizations and focusing on policies and systems. Not only does the Department do </a:t>
            </a:r>
            <a:r>
              <a:rPr lang="en" sz="1000" b="1" dirty="0" err="1">
                <a:latin typeface="Nunito"/>
                <a:ea typeface="Nunito"/>
                <a:cs typeface="Nunito"/>
                <a:sym typeface="Nunito"/>
              </a:rPr>
              <a:t>that,they</a:t>
            </a:r>
            <a:r>
              <a:rPr lang="en" sz="1000" b="1" dirty="0">
                <a:latin typeface="Nunito"/>
                <a:ea typeface="Nunito"/>
                <a:cs typeface="Nunito"/>
                <a:sym typeface="Nunito"/>
              </a:rPr>
              <a:t> also try to motivate an effective and qualified workforce.</a:t>
            </a:r>
          </a:p>
          <a:p>
            <a:pPr marL="0" lvl="0" indent="0" algn="just" rtl="0">
              <a:spcBef>
                <a:spcPts val="0"/>
              </a:spcBef>
              <a:spcAft>
                <a:spcPts val="0"/>
              </a:spcAft>
              <a:buNone/>
            </a:pPr>
            <a:endParaRPr sz="1000" b="1" dirty="0">
              <a:latin typeface="Nunito"/>
              <a:ea typeface="Nunito"/>
              <a:cs typeface="Nunito"/>
              <a:sym typeface="Nunito"/>
            </a:endParaRPr>
          </a:p>
          <a:p>
            <a:pPr marL="0" lvl="0" indent="0" algn="just" rtl="0">
              <a:spcBef>
                <a:spcPts val="0"/>
              </a:spcBef>
              <a:spcAft>
                <a:spcPts val="0"/>
              </a:spcAft>
              <a:buNone/>
            </a:pPr>
            <a:r>
              <a:rPr lang="en" sz="1000" b="1" dirty="0">
                <a:latin typeface="Nunito"/>
                <a:ea typeface="Nunito"/>
                <a:cs typeface="Nunito"/>
                <a:sym typeface="Nunito"/>
              </a:rPr>
              <a:t>Team leaders- Are Project Facilitators/Coaches who organize the team, develop team’s skills and abilities, and establish  its purpose. They develop strategies to get the job done and if needed they remove organizational impediments that block the team’s progress </a:t>
            </a:r>
          </a:p>
          <a:p>
            <a:pPr marL="0" lvl="0" indent="0" rtl="0">
              <a:spcBef>
                <a:spcPts val="0"/>
              </a:spcBef>
              <a:spcAft>
                <a:spcPts val="0"/>
              </a:spcAft>
              <a:buNone/>
            </a:pPr>
            <a:endParaRPr dirty="0"/>
          </a:p>
        </p:txBody>
      </p:sp>
      <p:pic>
        <p:nvPicPr>
          <p:cNvPr id="94" name="Shape 94"/>
          <p:cNvPicPr preferRelativeResize="0"/>
          <p:nvPr/>
        </p:nvPicPr>
        <p:blipFill>
          <a:blip r:embed="rId3">
            <a:alphaModFix/>
          </a:blip>
          <a:stretch>
            <a:fillRect/>
          </a:stretch>
        </p:blipFill>
        <p:spPr>
          <a:xfrm>
            <a:off x="152400" y="4721275"/>
            <a:ext cx="19050" cy="38100"/>
          </a:xfrm>
          <a:prstGeom prst="rect">
            <a:avLst/>
          </a:prstGeom>
          <a:noFill/>
          <a:ln>
            <a:noFill/>
          </a:ln>
        </p:spPr>
      </p:pic>
      <p:pic>
        <p:nvPicPr>
          <p:cNvPr id="95" name="Shape 95"/>
          <p:cNvPicPr preferRelativeResize="0"/>
          <p:nvPr/>
        </p:nvPicPr>
        <p:blipFill>
          <a:blip r:embed="rId3">
            <a:alphaModFix/>
          </a:blip>
          <a:stretch>
            <a:fillRect/>
          </a:stretch>
        </p:blipFill>
        <p:spPr>
          <a:xfrm>
            <a:off x="323850" y="4721275"/>
            <a:ext cx="19050" cy="38100"/>
          </a:xfrm>
          <a:prstGeom prst="rect">
            <a:avLst/>
          </a:prstGeom>
          <a:noFill/>
          <a:ln>
            <a:noFill/>
          </a:ln>
        </p:spPr>
      </p:pic>
      <p:pic>
        <p:nvPicPr>
          <p:cNvPr id="96" name="Shape 96"/>
          <p:cNvPicPr preferRelativeResize="0"/>
          <p:nvPr/>
        </p:nvPicPr>
        <p:blipFill>
          <a:blip r:embed="rId4">
            <a:alphaModFix/>
          </a:blip>
          <a:stretch>
            <a:fillRect/>
          </a:stretch>
        </p:blipFill>
        <p:spPr>
          <a:xfrm>
            <a:off x="1220040" y="3307198"/>
            <a:ext cx="6735119" cy="1782777"/>
          </a:xfrm>
          <a:prstGeom prst="rect">
            <a:avLst/>
          </a:prstGeom>
          <a:noFill/>
          <a:ln>
            <a:noFill/>
          </a:ln>
        </p:spPr>
      </p:pic>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b="1">
                <a:latin typeface="Nunito"/>
                <a:ea typeface="Nunito"/>
                <a:cs typeface="Nunito"/>
                <a:sym typeface="Nunito"/>
              </a:rPr>
              <a:t>Our business style...</a:t>
            </a:r>
          </a:p>
        </p:txBody>
      </p:sp>
      <p:pic>
        <p:nvPicPr>
          <p:cNvPr id="102" name="Shape 102"/>
          <p:cNvPicPr preferRelativeResize="0"/>
          <p:nvPr/>
        </p:nvPicPr>
        <p:blipFill>
          <a:blip r:embed="rId3">
            <a:alphaModFix/>
          </a:blip>
          <a:stretch>
            <a:fillRect/>
          </a:stretch>
        </p:blipFill>
        <p:spPr>
          <a:xfrm>
            <a:off x="6056250" y="77976"/>
            <a:ext cx="2776050" cy="2297100"/>
          </a:xfrm>
          <a:prstGeom prst="rect">
            <a:avLst/>
          </a:prstGeom>
          <a:noFill/>
          <a:ln>
            <a:noFill/>
          </a:ln>
        </p:spPr>
      </p:pic>
      <p:sp>
        <p:nvSpPr>
          <p:cNvPr id="103" name="Shape 103"/>
          <p:cNvSpPr txBox="1">
            <a:spLocks noGrp="1"/>
          </p:cNvSpPr>
          <p:nvPr>
            <p:ph type="body" idx="1"/>
          </p:nvPr>
        </p:nvSpPr>
        <p:spPr>
          <a:xfrm>
            <a:off x="311700" y="1234075"/>
            <a:ext cx="8520600" cy="3537600"/>
          </a:xfrm>
          <a:prstGeom prst="rect">
            <a:avLst/>
          </a:prstGeom>
        </p:spPr>
        <p:txBody>
          <a:bodyPr wrap="square" lIns="91425" tIns="91425" rIns="91425" bIns="91425" anchor="t" anchorCtr="0">
            <a:noAutofit/>
          </a:bodyPr>
          <a:lstStyle/>
          <a:p>
            <a:pPr marL="0" lvl="0" indent="-69850" rtl="0">
              <a:lnSpc>
                <a:spcPct val="138000"/>
              </a:lnSpc>
              <a:spcBef>
                <a:spcPts val="0"/>
              </a:spcBef>
              <a:spcAft>
                <a:spcPts val="0"/>
              </a:spcAft>
              <a:buClr>
                <a:schemeClr val="dk2"/>
              </a:buClr>
              <a:buSzPts val="1100"/>
              <a:buFont typeface="Arial"/>
              <a:buNone/>
            </a:pPr>
            <a:r>
              <a:rPr lang="en" b="1">
                <a:latin typeface="Nunito"/>
                <a:ea typeface="Nunito"/>
                <a:cs typeface="Nunito"/>
                <a:sym typeface="Nunito"/>
              </a:rPr>
              <a:t>Traditional Management</a:t>
            </a:r>
            <a:r>
              <a:rPr lang="en">
                <a:latin typeface="Nunito"/>
                <a:ea typeface="Nunito"/>
                <a:cs typeface="Nunito"/>
                <a:sym typeface="Nunito"/>
              </a:rPr>
              <a:t> </a:t>
            </a:r>
          </a:p>
          <a:p>
            <a:pPr marL="0" lvl="0" indent="-69850" rtl="0">
              <a:lnSpc>
                <a:spcPct val="138000"/>
              </a:lnSpc>
              <a:spcBef>
                <a:spcPts val="0"/>
              </a:spcBef>
              <a:spcAft>
                <a:spcPts val="0"/>
              </a:spcAft>
              <a:buClr>
                <a:schemeClr val="dk2"/>
              </a:buClr>
              <a:buSzPts val="1100"/>
              <a:buFont typeface="Arial"/>
              <a:buNone/>
            </a:pPr>
            <a:endParaRPr>
              <a:latin typeface="Nunito"/>
              <a:ea typeface="Nunito"/>
              <a:cs typeface="Nunito"/>
              <a:sym typeface="Nunito"/>
            </a:endParaRPr>
          </a:p>
          <a:p>
            <a:pPr marL="0" lvl="0" indent="-69850" rtl="0">
              <a:lnSpc>
                <a:spcPct val="138000"/>
              </a:lnSpc>
              <a:spcBef>
                <a:spcPts val="0"/>
              </a:spcBef>
              <a:spcAft>
                <a:spcPts val="0"/>
              </a:spcAft>
              <a:buClr>
                <a:schemeClr val="dk2"/>
              </a:buClr>
              <a:buSzPts val="1100"/>
              <a:buFont typeface="Arial"/>
              <a:buNone/>
            </a:pPr>
            <a:r>
              <a:rPr lang="en">
                <a:latin typeface="Nunito"/>
                <a:ea typeface="Nunito"/>
                <a:cs typeface="Nunito"/>
                <a:sym typeface="Nunito"/>
              </a:rPr>
              <a:t>To both classical and contemporary approaches from:</a:t>
            </a:r>
          </a:p>
          <a:p>
            <a:pPr marL="457200" lvl="0" indent="-342900" algn="just" rtl="0">
              <a:lnSpc>
                <a:spcPct val="138000"/>
              </a:lnSpc>
              <a:spcBef>
                <a:spcPts val="0"/>
              </a:spcBef>
              <a:spcAft>
                <a:spcPts val="0"/>
              </a:spcAft>
              <a:buSzPts val="1800"/>
              <a:buFont typeface="Nunito"/>
              <a:buChar char="●"/>
            </a:pPr>
            <a:r>
              <a:rPr lang="en">
                <a:latin typeface="Nunito"/>
                <a:ea typeface="Nunito"/>
                <a:cs typeface="Nunito"/>
                <a:sym typeface="Nunito"/>
              </a:rPr>
              <a:t>Systematic Management (Classical): integration of specific procedures and processes into operations. Ensure coordination of effort and achieve established goals and plans. </a:t>
            </a:r>
          </a:p>
          <a:p>
            <a:pPr marL="457200" lvl="0" indent="-342900" algn="just" rtl="0">
              <a:lnSpc>
                <a:spcPct val="138000"/>
              </a:lnSpc>
              <a:spcBef>
                <a:spcPts val="0"/>
              </a:spcBef>
              <a:spcAft>
                <a:spcPts val="0"/>
              </a:spcAft>
              <a:buSzPts val="1800"/>
              <a:buFont typeface="Nunito"/>
              <a:buChar char="●"/>
            </a:pPr>
            <a:r>
              <a:rPr lang="en">
                <a:latin typeface="Nunito"/>
                <a:ea typeface="Nunito"/>
                <a:cs typeface="Nunito"/>
                <a:sym typeface="Nunito"/>
              </a:rPr>
              <a:t>Systems Theory (Contemporary): system that changes inputs into outputs that ideally meet the market’s needs for goods and services. ·   </a:t>
            </a:r>
          </a:p>
          <a:p>
            <a:pPr marL="0" lvl="0" indent="-69850" rtl="0">
              <a:lnSpc>
                <a:spcPct val="138000"/>
              </a:lnSpc>
              <a:spcBef>
                <a:spcPts val="0"/>
              </a:spcBef>
              <a:spcAft>
                <a:spcPts val="0"/>
              </a:spcAft>
              <a:buClr>
                <a:schemeClr val="dk2"/>
              </a:buClr>
              <a:buSzPts val="1100"/>
              <a:buFont typeface="Arial"/>
              <a:buNone/>
            </a:pPr>
            <a:endParaRPr b="1">
              <a:latin typeface="Oswald"/>
              <a:ea typeface="Oswald"/>
              <a:cs typeface="Oswald"/>
              <a:sym typeface="Oswald"/>
            </a:endParaRPr>
          </a:p>
          <a:p>
            <a:pPr marL="0" lvl="0" indent="0" rtl="0">
              <a:lnSpc>
                <a:spcPct val="138000"/>
              </a:lnSpc>
              <a:spcBef>
                <a:spcPts val="0"/>
              </a:spcBef>
              <a:spcAft>
                <a:spcPts val="0"/>
              </a:spcAft>
              <a:buNone/>
            </a:pPr>
            <a:endParaRPr b="1">
              <a:latin typeface="Oswald"/>
              <a:ea typeface="Oswald"/>
              <a:cs typeface="Oswald"/>
              <a:sym typeface="Oswald"/>
            </a:endParaRPr>
          </a:p>
          <a:p>
            <a:pPr marL="0" lvl="0" indent="-69850" rtl="0">
              <a:lnSpc>
                <a:spcPct val="138000"/>
              </a:lnSpc>
              <a:spcBef>
                <a:spcPts val="0"/>
              </a:spcBef>
              <a:spcAft>
                <a:spcPts val="0"/>
              </a:spcAft>
              <a:buClr>
                <a:schemeClr val="dk2"/>
              </a:buClr>
              <a:buSzPts val="1100"/>
              <a:buFont typeface="Arial"/>
              <a:buNone/>
            </a:pPr>
            <a:endParaRPr b="1">
              <a:latin typeface="Oswald"/>
              <a:ea typeface="Oswald"/>
              <a:cs typeface="Oswald"/>
              <a:sym typeface="Oswald"/>
            </a:endParaRPr>
          </a:p>
          <a:p>
            <a:pPr marL="0" lvl="0" indent="-69850" rtl="0">
              <a:lnSpc>
                <a:spcPct val="138000"/>
              </a:lnSpc>
              <a:spcBef>
                <a:spcPts val="0"/>
              </a:spcBef>
              <a:spcAft>
                <a:spcPts val="0"/>
              </a:spcAft>
              <a:buClr>
                <a:schemeClr val="dk2"/>
              </a:buClr>
              <a:buSzPts val="1100"/>
              <a:buFont typeface="Arial"/>
              <a:buNone/>
            </a:pPr>
            <a:endParaRPr sz="1200">
              <a:latin typeface="Oswald"/>
              <a:ea typeface="Oswald"/>
              <a:cs typeface="Oswald"/>
              <a:sym typeface="Oswald"/>
            </a:endParaRPr>
          </a:p>
          <a:p>
            <a:pPr marL="0" lvl="0" indent="-69850" rtl="0">
              <a:spcBef>
                <a:spcPts val="0"/>
              </a:spcBef>
              <a:spcAft>
                <a:spcPts val="0"/>
              </a:spcAft>
              <a:buClr>
                <a:schemeClr val="dk2"/>
              </a:buClr>
              <a:buSzPts val="1100"/>
              <a:buFont typeface="Arial"/>
              <a:buNone/>
            </a:pPr>
            <a:endParaRPr sz="1200">
              <a:latin typeface="Arial"/>
              <a:ea typeface="Arial"/>
              <a:cs typeface="Arial"/>
              <a:sym typeface="Arial"/>
            </a:endParaRPr>
          </a:p>
          <a:p>
            <a:pPr marL="0" lvl="0" indent="-69850" rtl="0">
              <a:lnSpc>
                <a:spcPct val="138000"/>
              </a:lnSpc>
              <a:spcBef>
                <a:spcPts val="0"/>
              </a:spcBef>
              <a:spcAft>
                <a:spcPts val="0"/>
              </a:spcAft>
              <a:buClr>
                <a:schemeClr val="dk2"/>
              </a:buClr>
              <a:buSzPts val="1100"/>
              <a:buFont typeface="Arial"/>
              <a:buNone/>
            </a:pPr>
            <a:endParaRPr sz="1200">
              <a:latin typeface="Arial"/>
              <a:ea typeface="Arial"/>
              <a:cs typeface="Arial"/>
              <a:sym typeface="Arial"/>
            </a:endParaRPr>
          </a:p>
          <a:p>
            <a:pPr marL="0" lvl="0" indent="-69850" rtl="0">
              <a:spcBef>
                <a:spcPts val="0"/>
              </a:spcBef>
              <a:spcAft>
                <a:spcPts val="0"/>
              </a:spcAft>
              <a:buClr>
                <a:schemeClr val="dk2"/>
              </a:buClr>
              <a:buSzPts val="1100"/>
              <a:buFont typeface="Arial"/>
              <a:buNone/>
            </a:pPr>
            <a:endParaRPr sz="1200">
              <a:latin typeface="Arial"/>
              <a:ea typeface="Arial"/>
              <a:cs typeface="Arial"/>
              <a:sym typeface="Arial"/>
            </a:endParaRPr>
          </a:p>
          <a:p>
            <a:pPr marL="0" lvl="0" indent="0">
              <a:spcBef>
                <a:spcPts val="0"/>
              </a:spcBef>
              <a:buNone/>
            </a:pPr>
            <a:endParaRPr/>
          </a:p>
        </p:txBody>
      </p:sp>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b="1">
                <a:latin typeface="Nunito"/>
                <a:ea typeface="Nunito"/>
                <a:cs typeface="Nunito"/>
                <a:sym typeface="Nunito"/>
              </a:rPr>
              <a:t>Store Plans and it’s Set-up</a:t>
            </a:r>
          </a:p>
        </p:txBody>
      </p:sp>
      <p:sp>
        <p:nvSpPr>
          <p:cNvPr id="109" name="Shape 109"/>
          <p:cNvSpPr txBox="1">
            <a:spLocks noGrp="1"/>
          </p:cNvSpPr>
          <p:nvPr>
            <p:ph type="body" idx="1"/>
          </p:nvPr>
        </p:nvSpPr>
        <p:spPr>
          <a:xfrm>
            <a:off x="311700" y="1234075"/>
            <a:ext cx="8520600" cy="3334800"/>
          </a:xfrm>
          <a:prstGeom prst="rect">
            <a:avLst/>
          </a:prstGeom>
        </p:spPr>
        <p:txBody>
          <a:bodyPr wrap="square" lIns="91425" tIns="91425" rIns="91425" bIns="91425" anchor="t" anchorCtr="0">
            <a:noAutofit/>
          </a:bodyPr>
          <a:lstStyle/>
          <a:p>
            <a:pPr marL="0" lvl="0" indent="0">
              <a:spcBef>
                <a:spcPts val="0"/>
              </a:spcBef>
              <a:buNone/>
            </a:pPr>
            <a:r>
              <a:rPr lang="en" b="1">
                <a:latin typeface="Nunito"/>
                <a:ea typeface="Nunito"/>
                <a:cs typeface="Nunito"/>
                <a:sym typeface="Nunito"/>
              </a:rPr>
              <a:t>Floor plan</a:t>
            </a:r>
            <a:r>
              <a:rPr lang="en"/>
              <a:t> </a:t>
            </a:r>
          </a:p>
        </p:txBody>
      </p:sp>
      <p:sp>
        <p:nvSpPr>
          <p:cNvPr id="110" name="Shape 110"/>
          <p:cNvSpPr/>
          <p:nvPr/>
        </p:nvSpPr>
        <p:spPr>
          <a:xfrm>
            <a:off x="522225" y="1800175"/>
            <a:ext cx="1311000" cy="2624400"/>
          </a:xfrm>
          <a:prstGeom prst="rect">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marL="0" lvl="0" indent="0">
              <a:spcBef>
                <a:spcPts val="0"/>
              </a:spcBef>
              <a:buNone/>
            </a:pPr>
            <a:r>
              <a:rPr lang="en">
                <a:latin typeface="Nunito"/>
                <a:ea typeface="Nunito"/>
                <a:cs typeface="Nunito"/>
                <a:sym typeface="Nunito"/>
              </a:rPr>
              <a:t>Green House</a:t>
            </a:r>
          </a:p>
        </p:txBody>
      </p:sp>
      <p:sp>
        <p:nvSpPr>
          <p:cNvPr id="111" name="Shape 111"/>
          <p:cNvSpPr/>
          <p:nvPr/>
        </p:nvSpPr>
        <p:spPr>
          <a:xfrm rot="5400000">
            <a:off x="1255488" y="2679096"/>
            <a:ext cx="1799658" cy="644166"/>
          </a:xfrm>
          <a:prstGeom prst="flowChartTerminator">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marL="0" lvl="0" indent="0" algn="ctr">
              <a:spcBef>
                <a:spcPts val="0"/>
              </a:spcBef>
              <a:buNone/>
            </a:pPr>
            <a:r>
              <a:rPr lang="en">
                <a:latin typeface="Nunito"/>
                <a:ea typeface="Nunito"/>
                <a:cs typeface="Nunito"/>
                <a:sym typeface="Nunito"/>
              </a:rPr>
              <a:t>Store front</a:t>
            </a:r>
          </a:p>
        </p:txBody>
      </p:sp>
      <p:pic>
        <p:nvPicPr>
          <p:cNvPr id="112" name="Shape 112"/>
          <p:cNvPicPr preferRelativeResize="0"/>
          <p:nvPr/>
        </p:nvPicPr>
        <p:blipFill>
          <a:blip r:embed="rId3">
            <a:alphaModFix/>
          </a:blip>
          <a:stretch>
            <a:fillRect/>
          </a:stretch>
        </p:blipFill>
        <p:spPr>
          <a:xfrm>
            <a:off x="3612175" y="2988300"/>
            <a:ext cx="2520525" cy="1580575"/>
          </a:xfrm>
          <a:prstGeom prst="rect">
            <a:avLst/>
          </a:prstGeom>
          <a:noFill/>
          <a:ln>
            <a:noFill/>
          </a:ln>
        </p:spPr>
      </p:pic>
      <p:pic>
        <p:nvPicPr>
          <p:cNvPr id="113" name="Shape 113"/>
          <p:cNvPicPr preferRelativeResize="0"/>
          <p:nvPr/>
        </p:nvPicPr>
        <p:blipFill>
          <a:blip r:embed="rId4">
            <a:alphaModFix/>
          </a:blip>
          <a:stretch>
            <a:fillRect/>
          </a:stretch>
        </p:blipFill>
        <p:spPr>
          <a:xfrm>
            <a:off x="6132700" y="2900775"/>
            <a:ext cx="2699600" cy="1668099"/>
          </a:xfrm>
          <a:prstGeom prst="rect">
            <a:avLst/>
          </a:prstGeom>
          <a:noFill/>
          <a:ln>
            <a:noFill/>
          </a:ln>
        </p:spPr>
      </p:pic>
      <p:pic>
        <p:nvPicPr>
          <p:cNvPr id="114" name="Shape 114"/>
          <p:cNvPicPr preferRelativeResize="0"/>
          <p:nvPr/>
        </p:nvPicPr>
        <p:blipFill>
          <a:blip r:embed="rId5">
            <a:alphaModFix/>
          </a:blip>
          <a:stretch>
            <a:fillRect/>
          </a:stretch>
        </p:blipFill>
        <p:spPr>
          <a:xfrm>
            <a:off x="3612175" y="1234075"/>
            <a:ext cx="2631337" cy="1754225"/>
          </a:xfrm>
          <a:prstGeom prst="rect">
            <a:avLst/>
          </a:prstGeom>
          <a:noFill/>
          <a:ln>
            <a:noFill/>
          </a:ln>
        </p:spPr>
      </p:pic>
      <p:pic>
        <p:nvPicPr>
          <p:cNvPr id="115" name="Shape 115"/>
          <p:cNvPicPr preferRelativeResize="0"/>
          <p:nvPr/>
        </p:nvPicPr>
        <p:blipFill>
          <a:blip r:embed="rId6">
            <a:alphaModFix/>
          </a:blip>
          <a:stretch>
            <a:fillRect/>
          </a:stretch>
        </p:blipFill>
        <p:spPr>
          <a:xfrm>
            <a:off x="6252900" y="1228575"/>
            <a:ext cx="2579400" cy="1765225"/>
          </a:xfrm>
          <a:prstGeom prst="rect">
            <a:avLst/>
          </a:prstGeom>
          <a:noFill/>
          <a:ln>
            <a:noFill/>
          </a:ln>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b="1">
                <a:latin typeface="Nunito"/>
                <a:ea typeface="Nunito"/>
                <a:cs typeface="Nunito"/>
                <a:sym typeface="Nunito"/>
              </a:rPr>
              <a:t>What Worked for Us</a:t>
            </a:r>
          </a:p>
        </p:txBody>
      </p:sp>
      <p:pic>
        <p:nvPicPr>
          <p:cNvPr id="121" name="Shape 121" descr="See the source image"/>
          <p:cNvPicPr preferRelativeResize="0"/>
          <p:nvPr/>
        </p:nvPicPr>
        <p:blipFill>
          <a:blip r:embed="rId3">
            <a:alphaModFix/>
          </a:blip>
          <a:stretch>
            <a:fillRect/>
          </a:stretch>
        </p:blipFill>
        <p:spPr>
          <a:xfrm>
            <a:off x="6129196" y="380244"/>
            <a:ext cx="2218100" cy="2810349"/>
          </a:xfrm>
          <a:prstGeom prst="rect">
            <a:avLst/>
          </a:prstGeom>
          <a:noFill/>
          <a:ln>
            <a:noFill/>
          </a:ln>
        </p:spPr>
      </p:pic>
      <p:sp>
        <p:nvSpPr>
          <p:cNvPr id="122" name="Shape 122"/>
          <p:cNvSpPr txBox="1">
            <a:spLocks noGrp="1"/>
          </p:cNvSpPr>
          <p:nvPr>
            <p:ph type="body" idx="1"/>
          </p:nvPr>
        </p:nvSpPr>
        <p:spPr>
          <a:xfrm>
            <a:off x="311700" y="1234075"/>
            <a:ext cx="8520600" cy="3334800"/>
          </a:xfrm>
          <a:prstGeom prst="rect">
            <a:avLst/>
          </a:prstGeom>
        </p:spPr>
        <p:txBody>
          <a:bodyPr wrap="square" lIns="91425" tIns="91425" rIns="91425" bIns="91425" anchor="t" anchorCtr="0">
            <a:noAutofit/>
          </a:bodyPr>
          <a:lstStyle/>
          <a:p>
            <a:pPr marL="0" lvl="0" indent="0" algn="just" rtl="0">
              <a:lnSpc>
                <a:spcPct val="115000"/>
              </a:lnSpc>
              <a:spcBef>
                <a:spcPts val="0"/>
              </a:spcBef>
              <a:spcAft>
                <a:spcPts val="0"/>
              </a:spcAft>
              <a:buNone/>
            </a:pPr>
            <a:endParaRPr dirty="0">
              <a:latin typeface="Oswald"/>
              <a:ea typeface="Oswald"/>
              <a:cs typeface="Oswald"/>
              <a:sym typeface="Oswald"/>
            </a:endParaRP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When working on this project, we met as a group                                                           on Friday’s along with conference calls on Thursdays</a:t>
            </a: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Answering each question individually and deciding                                                                                         as a group </a:t>
            </a: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Comparing and contrasting our ideas           </a:t>
            </a: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We discussed disagreements and agreed upon  compromises </a:t>
            </a: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Google Docs and Slides for group works </a:t>
            </a: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Group text messaging for communication outside the classroom</a:t>
            </a:r>
          </a:p>
          <a:p>
            <a:pPr marL="457200" lvl="0" indent="-342900" rtl="0">
              <a:lnSpc>
                <a:spcPct val="115000"/>
              </a:lnSpc>
              <a:spcBef>
                <a:spcPts val="0"/>
              </a:spcBef>
              <a:spcAft>
                <a:spcPts val="0"/>
              </a:spcAft>
              <a:buSzPts val="1800"/>
              <a:buFont typeface="Nunito"/>
              <a:buChar char="●"/>
            </a:pPr>
            <a:r>
              <a:rPr lang="en" dirty="0">
                <a:latin typeface="Nunito"/>
                <a:ea typeface="Nunito"/>
                <a:cs typeface="Nunito"/>
                <a:sym typeface="Nunito"/>
              </a:rPr>
              <a:t>Facetiming when needed for meetings while in different cities</a:t>
            </a:r>
          </a:p>
          <a:p>
            <a:pPr marL="0" lvl="0" indent="0">
              <a:lnSpc>
                <a:spcPct val="150000"/>
              </a:lnSpc>
              <a:spcBef>
                <a:spcPts val="0"/>
              </a:spcBef>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311700" y="445025"/>
            <a:ext cx="8520600" cy="572700"/>
          </a:xfrm>
          <a:prstGeom prst="rect">
            <a:avLst/>
          </a:prstGeom>
        </p:spPr>
        <p:txBody>
          <a:bodyPr wrap="square" lIns="91425" tIns="91425" rIns="91425" bIns="91425" anchor="t" anchorCtr="0">
            <a:noAutofit/>
          </a:bodyPr>
          <a:lstStyle/>
          <a:p>
            <a:pPr marL="0" lvl="0" indent="0">
              <a:spcBef>
                <a:spcPts val="0"/>
              </a:spcBef>
              <a:buNone/>
            </a:pPr>
            <a:r>
              <a:rPr lang="en" b="1">
                <a:latin typeface="Nunito"/>
                <a:ea typeface="Nunito"/>
                <a:cs typeface="Nunito"/>
                <a:sym typeface="Nunito"/>
              </a:rPr>
              <a:t>Samples Anyone?</a:t>
            </a:r>
          </a:p>
        </p:txBody>
      </p:sp>
      <p:sp>
        <p:nvSpPr>
          <p:cNvPr id="128" name="Shape 128"/>
          <p:cNvSpPr txBox="1">
            <a:spLocks noGrp="1"/>
          </p:cNvSpPr>
          <p:nvPr>
            <p:ph type="body" idx="1"/>
          </p:nvPr>
        </p:nvSpPr>
        <p:spPr>
          <a:xfrm>
            <a:off x="311700" y="1234075"/>
            <a:ext cx="8520600" cy="3334800"/>
          </a:xfrm>
          <a:prstGeom prst="rect">
            <a:avLst/>
          </a:prstGeom>
        </p:spPr>
        <p:txBody>
          <a:bodyPr wrap="square" lIns="91425" tIns="91425" rIns="91425" bIns="91425" anchor="t" anchorCtr="0">
            <a:noAutofit/>
          </a:bodyPr>
          <a:lstStyle/>
          <a:p>
            <a:pPr marL="0" lvl="0" indent="0">
              <a:spcBef>
                <a:spcPts val="0"/>
              </a:spcBef>
              <a:buNone/>
            </a:pPr>
            <a:r>
              <a:rPr lang="en" sz="2400">
                <a:latin typeface="Nunito"/>
                <a:ea typeface="Nunito"/>
                <a:cs typeface="Nunito"/>
                <a:sym typeface="Nunito"/>
              </a:rPr>
              <a:t>Pico de Gio</a:t>
            </a:r>
          </a:p>
          <a:p>
            <a:pPr marL="0" lvl="0" indent="0">
              <a:spcBef>
                <a:spcPts val="0"/>
              </a:spcBef>
              <a:buNone/>
            </a:pPr>
            <a:r>
              <a:rPr lang="en" sz="2400">
                <a:latin typeface="Nunito"/>
                <a:ea typeface="Nunito"/>
                <a:cs typeface="Nunito"/>
                <a:sym typeface="Nunito"/>
              </a:rPr>
              <a:t>Any questions?</a:t>
            </a:r>
          </a:p>
        </p:txBody>
      </p:sp>
      <p:pic>
        <p:nvPicPr>
          <p:cNvPr id="129" name="Shape 129"/>
          <p:cNvPicPr preferRelativeResize="0"/>
          <p:nvPr/>
        </p:nvPicPr>
        <p:blipFill>
          <a:blip r:embed="rId3">
            <a:alphaModFix/>
          </a:blip>
          <a:stretch>
            <a:fillRect/>
          </a:stretch>
        </p:blipFill>
        <p:spPr>
          <a:xfrm>
            <a:off x="3867475" y="1017725"/>
            <a:ext cx="4473491" cy="37398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701</Words>
  <Application>Microsoft Macintosh PowerPoint</Application>
  <PresentationFormat>On-screen Show (16:9)</PresentationFormat>
  <Paragraphs>71</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Comfortaa</vt:lpstr>
      <vt:lpstr>Montserrat</vt:lpstr>
      <vt:lpstr>Nunito</vt:lpstr>
      <vt:lpstr>Oswald</vt:lpstr>
      <vt:lpstr>Playfair Display</vt:lpstr>
      <vt:lpstr>Pop</vt:lpstr>
      <vt:lpstr>The Giving Garden  NFS 111 Management - Fall 2017</vt:lpstr>
      <vt:lpstr>What is the “Giving Garden”?</vt:lpstr>
      <vt:lpstr>Our audience is... </vt:lpstr>
      <vt:lpstr>Our Mission Statement</vt:lpstr>
      <vt:lpstr>Our Core Values</vt:lpstr>
      <vt:lpstr>Our organization of hierarchy</vt:lpstr>
      <vt:lpstr>Our business style...</vt:lpstr>
      <vt:lpstr>Store Plans and it’s Set-up</vt:lpstr>
      <vt:lpstr>What Worked for Us</vt:lpstr>
      <vt:lpstr>Samples Anyone?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Giving Garden  NFS 111 Management - Fall 2017</dc:title>
  <cp:lastModifiedBy>amy buchanan</cp:lastModifiedBy>
  <cp:revision>2</cp:revision>
  <dcterms:modified xsi:type="dcterms:W3CDTF">2019-02-03T16:15:15Z</dcterms:modified>
</cp:coreProperties>
</file>