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256" r:id="rId5"/>
    <p:sldId id="258" r:id="rId6"/>
    <p:sldId id="268" r:id="rId7"/>
    <p:sldId id="269" r:id="rId8"/>
    <p:sldId id="271" r:id="rId9"/>
    <p:sldId id="259" r:id="rId10"/>
    <p:sldId id="260" r:id="rId11"/>
    <p:sldId id="261" r:id="rId12"/>
    <p:sldId id="263" r:id="rId13"/>
    <p:sldId id="267" r:id="rId14"/>
    <p:sldId id="272" r:id="rId15"/>
    <p:sldId id="279" r:id="rId16"/>
    <p:sldId id="273" r:id="rId17"/>
    <p:sldId id="280" r:id="rId18"/>
    <p:sldId id="274" r:id="rId19"/>
    <p:sldId id="275" r:id="rId20"/>
    <p:sldId id="276" r:id="rId21"/>
    <p:sldId id="278" r:id="rId22"/>
    <p:sldId id="277" r:id="rId2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EF8C3B-2661-4B4A-A18D-8C0339EF89ED}" v="182" dt="2020-12-02T10:32:54.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492" autoAdjust="0"/>
  </p:normalViewPr>
  <p:slideViewPr>
    <p:cSldViewPr>
      <p:cViewPr varScale="1">
        <p:scale>
          <a:sx n="42" d="100"/>
          <a:sy n="42" d="100"/>
        </p:scale>
        <p:origin x="66" y="97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buchanan" userId="4ceef8ab4dbe15e9" providerId="LiveId" clId="{D0EF8C3B-2661-4B4A-A18D-8C0339EF89ED}"/>
    <pc:docChg chg="undo redo custSel mod addSld delSld modSld sldOrd">
      <pc:chgData name="amy buchanan" userId="4ceef8ab4dbe15e9" providerId="LiveId" clId="{D0EF8C3B-2661-4B4A-A18D-8C0339EF89ED}" dt="2020-12-02T16:39:13.656" v="1680" actId="1076"/>
      <pc:docMkLst>
        <pc:docMk/>
      </pc:docMkLst>
      <pc:sldChg chg="modSp mod">
        <pc:chgData name="amy buchanan" userId="4ceef8ab4dbe15e9" providerId="LiveId" clId="{D0EF8C3B-2661-4B4A-A18D-8C0339EF89ED}" dt="2020-12-02T16:14:25.390" v="1664" actId="1076"/>
        <pc:sldMkLst>
          <pc:docMk/>
          <pc:sldMk cId="2801835050" sldId="256"/>
        </pc:sldMkLst>
        <pc:spChg chg="mod">
          <ac:chgData name="amy buchanan" userId="4ceef8ab4dbe15e9" providerId="LiveId" clId="{D0EF8C3B-2661-4B4A-A18D-8C0339EF89ED}" dt="2020-12-02T16:14:25.390" v="1664" actId="1076"/>
          <ac:spMkLst>
            <pc:docMk/>
            <pc:sldMk cId="2801835050" sldId="256"/>
            <ac:spMk id="3" creationId="{00000000-0000-0000-0000-000000000000}"/>
          </ac:spMkLst>
        </pc:spChg>
      </pc:sldChg>
      <pc:sldChg chg="addSp modSp mod modClrScheme chgLayout">
        <pc:chgData name="amy buchanan" userId="4ceef8ab4dbe15e9" providerId="LiveId" clId="{D0EF8C3B-2661-4B4A-A18D-8C0339EF89ED}" dt="2020-12-02T09:30:40.701" v="1409" actId="14100"/>
        <pc:sldMkLst>
          <pc:docMk/>
          <pc:sldMk cId="2041341814" sldId="258"/>
        </pc:sldMkLst>
        <pc:spChg chg="mod">
          <ac:chgData name="amy buchanan" userId="4ceef8ab4dbe15e9" providerId="LiveId" clId="{D0EF8C3B-2661-4B4A-A18D-8C0339EF89ED}" dt="2020-12-02T08:07:44.358" v="816" actId="26606"/>
          <ac:spMkLst>
            <pc:docMk/>
            <pc:sldMk cId="2041341814" sldId="258"/>
            <ac:spMk id="5" creationId="{00000000-0000-0000-0000-000000000000}"/>
          </ac:spMkLst>
        </pc:spChg>
        <pc:spChg chg="mod ord">
          <ac:chgData name="amy buchanan" userId="4ceef8ab4dbe15e9" providerId="LiveId" clId="{D0EF8C3B-2661-4B4A-A18D-8C0339EF89ED}" dt="2020-12-02T09:30:40.701" v="1409" actId="14100"/>
          <ac:spMkLst>
            <pc:docMk/>
            <pc:sldMk cId="2041341814" sldId="258"/>
            <ac:spMk id="6" creationId="{00000000-0000-0000-0000-000000000000}"/>
          </ac:spMkLst>
        </pc:spChg>
        <pc:picChg chg="add mod">
          <ac:chgData name="amy buchanan" userId="4ceef8ab4dbe15e9" providerId="LiveId" clId="{D0EF8C3B-2661-4B4A-A18D-8C0339EF89ED}" dt="2020-12-02T08:08:40.985" v="825" actId="14100"/>
          <ac:picMkLst>
            <pc:docMk/>
            <pc:sldMk cId="2041341814" sldId="258"/>
            <ac:picMk id="7170" creationId="{052173F0-8B5D-49AA-8049-DECEBCFFAFE9}"/>
          </ac:picMkLst>
        </pc:picChg>
      </pc:sldChg>
      <pc:sldChg chg="addSp delSp modSp mod modClrScheme chgLayout">
        <pc:chgData name="amy buchanan" userId="4ceef8ab4dbe15e9" providerId="LiveId" clId="{D0EF8C3B-2661-4B4A-A18D-8C0339EF89ED}" dt="2020-12-02T10:24:14.974" v="1626" actId="1076"/>
        <pc:sldMkLst>
          <pc:docMk/>
          <pc:sldMk cId="289063348" sldId="259"/>
        </pc:sldMkLst>
        <pc:spChg chg="mod">
          <ac:chgData name="amy buchanan" userId="4ceef8ab4dbe15e9" providerId="LiveId" clId="{D0EF8C3B-2661-4B4A-A18D-8C0339EF89ED}" dt="2020-12-02T10:23:07.327" v="1618" actId="26606"/>
          <ac:spMkLst>
            <pc:docMk/>
            <pc:sldMk cId="289063348" sldId="259"/>
            <ac:spMk id="2" creationId="{00000000-0000-0000-0000-000000000000}"/>
          </ac:spMkLst>
        </pc:spChg>
        <pc:spChg chg="mod ord">
          <ac:chgData name="amy buchanan" userId="4ceef8ab4dbe15e9" providerId="LiveId" clId="{D0EF8C3B-2661-4B4A-A18D-8C0339EF89ED}" dt="2020-12-02T10:24:14.974" v="1626" actId="1076"/>
          <ac:spMkLst>
            <pc:docMk/>
            <pc:sldMk cId="289063348" sldId="259"/>
            <ac:spMk id="3" creationId="{00000000-0000-0000-0000-000000000000}"/>
          </ac:spMkLst>
        </pc:spChg>
        <pc:picChg chg="add del">
          <ac:chgData name="amy buchanan" userId="4ceef8ab4dbe15e9" providerId="LiveId" clId="{D0EF8C3B-2661-4B4A-A18D-8C0339EF89ED}" dt="2020-12-02T10:01:56.792" v="1574" actId="478"/>
          <ac:picMkLst>
            <pc:docMk/>
            <pc:sldMk cId="289063348" sldId="259"/>
            <ac:picMk id="3074" creationId="{3DF4F0B5-753A-4F79-8FCA-1D9DA2A193F1}"/>
          </ac:picMkLst>
        </pc:picChg>
        <pc:picChg chg="add del">
          <ac:chgData name="amy buchanan" userId="4ceef8ab4dbe15e9" providerId="LiveId" clId="{D0EF8C3B-2661-4B4A-A18D-8C0339EF89ED}" dt="2020-12-02T10:21:52.855" v="1616" actId="478"/>
          <ac:picMkLst>
            <pc:docMk/>
            <pc:sldMk cId="289063348" sldId="259"/>
            <ac:picMk id="3076" creationId="{F25124AB-D79D-4C51-ADFB-92650C192A20}"/>
          </ac:picMkLst>
        </pc:picChg>
        <pc:picChg chg="add mod">
          <ac:chgData name="amy buchanan" userId="4ceef8ab4dbe15e9" providerId="LiveId" clId="{D0EF8C3B-2661-4B4A-A18D-8C0339EF89ED}" dt="2020-12-02T10:23:38.019" v="1620" actId="1076"/>
          <ac:picMkLst>
            <pc:docMk/>
            <pc:sldMk cId="289063348" sldId="259"/>
            <ac:picMk id="3078" creationId="{1BDF6ACE-9A37-4400-82BC-86202D5F0FF4}"/>
          </ac:picMkLst>
        </pc:picChg>
      </pc:sldChg>
      <pc:sldChg chg="addSp delSp modSp mod modClrScheme chgLayout">
        <pc:chgData name="amy buchanan" userId="4ceef8ab4dbe15e9" providerId="LiveId" clId="{D0EF8C3B-2661-4B4A-A18D-8C0339EF89ED}" dt="2020-12-02T16:30:01.666" v="1679" actId="20577"/>
        <pc:sldMkLst>
          <pc:docMk/>
          <pc:sldMk cId="2891628767" sldId="260"/>
        </pc:sldMkLst>
        <pc:spChg chg="mod">
          <ac:chgData name="amy buchanan" userId="4ceef8ab4dbe15e9" providerId="LiveId" clId="{D0EF8C3B-2661-4B4A-A18D-8C0339EF89ED}" dt="2020-12-02T08:41:12.750" v="1062" actId="26606"/>
          <ac:spMkLst>
            <pc:docMk/>
            <pc:sldMk cId="2891628767" sldId="260"/>
            <ac:spMk id="2" creationId="{00000000-0000-0000-0000-000000000000}"/>
          </ac:spMkLst>
        </pc:spChg>
        <pc:spChg chg="mod ord">
          <ac:chgData name="amy buchanan" userId="4ceef8ab4dbe15e9" providerId="LiveId" clId="{D0EF8C3B-2661-4B4A-A18D-8C0339EF89ED}" dt="2020-12-02T16:30:01.666" v="1679" actId="20577"/>
          <ac:spMkLst>
            <pc:docMk/>
            <pc:sldMk cId="2891628767" sldId="260"/>
            <ac:spMk id="11" creationId="{00000000-0000-0000-0000-000000000000}"/>
          </ac:spMkLst>
        </pc:spChg>
        <pc:spChg chg="del">
          <ac:chgData name="amy buchanan" userId="4ceef8ab4dbe15e9" providerId="LiveId" clId="{D0EF8C3B-2661-4B4A-A18D-8C0339EF89ED}" dt="2020-12-02T08:40:45.242" v="1061"/>
          <ac:spMkLst>
            <pc:docMk/>
            <pc:sldMk cId="2891628767" sldId="260"/>
            <ac:spMk id="12" creationId="{00000000-0000-0000-0000-000000000000}"/>
          </ac:spMkLst>
        </pc:spChg>
        <pc:spChg chg="del mod">
          <ac:chgData name="amy buchanan" userId="4ceef8ab4dbe15e9" providerId="LiveId" clId="{D0EF8C3B-2661-4B4A-A18D-8C0339EF89ED}" dt="2020-12-02T08:41:12.750" v="1062" actId="26606"/>
          <ac:spMkLst>
            <pc:docMk/>
            <pc:sldMk cId="2891628767" sldId="260"/>
            <ac:spMk id="13" creationId="{00000000-0000-0000-0000-000000000000}"/>
          </ac:spMkLst>
        </pc:spChg>
        <pc:spChg chg="del">
          <ac:chgData name="amy buchanan" userId="4ceef8ab4dbe15e9" providerId="LiveId" clId="{D0EF8C3B-2661-4B4A-A18D-8C0339EF89ED}" dt="2020-12-02T08:41:12.750" v="1062" actId="26606"/>
          <ac:spMkLst>
            <pc:docMk/>
            <pc:sldMk cId="2891628767" sldId="260"/>
            <ac:spMk id="14" creationId="{00000000-0000-0000-0000-000000000000}"/>
          </ac:spMkLst>
        </pc:spChg>
        <pc:picChg chg="add mod">
          <ac:chgData name="amy buchanan" userId="4ceef8ab4dbe15e9" providerId="LiveId" clId="{D0EF8C3B-2661-4B4A-A18D-8C0339EF89ED}" dt="2020-12-02T08:43:03.313" v="1065" actId="14100"/>
          <ac:picMkLst>
            <pc:docMk/>
            <pc:sldMk cId="2891628767" sldId="260"/>
            <ac:picMk id="7" creationId="{3A5DD5D4-8869-48C1-AD1F-3BC3E7199BAD}"/>
          </ac:picMkLst>
        </pc:picChg>
      </pc:sldChg>
      <pc:sldChg chg="addSp modSp mod modClrScheme chgLayout">
        <pc:chgData name="amy buchanan" userId="4ceef8ab4dbe15e9" providerId="LiveId" clId="{D0EF8C3B-2661-4B4A-A18D-8C0339EF89ED}" dt="2020-12-02T09:35:40.271" v="1443" actId="12"/>
        <pc:sldMkLst>
          <pc:docMk/>
          <pc:sldMk cId="2833839151" sldId="261"/>
        </pc:sldMkLst>
        <pc:spChg chg="mod">
          <ac:chgData name="amy buchanan" userId="4ceef8ab4dbe15e9" providerId="LiveId" clId="{D0EF8C3B-2661-4B4A-A18D-8C0339EF89ED}" dt="2020-12-02T08:46:39.595" v="1081" actId="26606"/>
          <ac:spMkLst>
            <pc:docMk/>
            <pc:sldMk cId="2833839151" sldId="261"/>
            <ac:spMk id="2" creationId="{00000000-0000-0000-0000-000000000000}"/>
          </ac:spMkLst>
        </pc:spChg>
        <pc:spChg chg="add mod ord">
          <ac:chgData name="amy buchanan" userId="4ceef8ab4dbe15e9" providerId="LiveId" clId="{D0EF8C3B-2661-4B4A-A18D-8C0339EF89ED}" dt="2020-12-02T09:35:40.271" v="1443" actId="12"/>
          <ac:spMkLst>
            <pc:docMk/>
            <pc:sldMk cId="2833839151" sldId="261"/>
            <ac:spMk id="4" creationId="{EE29F665-021E-4F41-84EB-7B2B2C6338B5}"/>
          </ac:spMkLst>
        </pc:spChg>
        <pc:picChg chg="add mod">
          <ac:chgData name="amy buchanan" userId="4ceef8ab4dbe15e9" providerId="LiveId" clId="{D0EF8C3B-2661-4B4A-A18D-8C0339EF89ED}" dt="2020-12-02T08:47:12.131" v="1088" actId="1076"/>
          <ac:picMkLst>
            <pc:docMk/>
            <pc:sldMk cId="2833839151" sldId="261"/>
            <ac:picMk id="9218" creationId="{1069D0AE-4E2C-4E0F-8E24-6841503DDA0A}"/>
          </ac:picMkLst>
        </pc:picChg>
      </pc:sldChg>
      <pc:sldChg chg="del">
        <pc:chgData name="amy buchanan" userId="4ceef8ab4dbe15e9" providerId="LiveId" clId="{D0EF8C3B-2661-4B4A-A18D-8C0339EF89ED}" dt="2020-12-02T07:11:10.440" v="199" actId="2696"/>
        <pc:sldMkLst>
          <pc:docMk/>
          <pc:sldMk cId="4106284169" sldId="262"/>
        </pc:sldMkLst>
      </pc:sldChg>
      <pc:sldChg chg="addSp delSp modSp mod modClrScheme chgLayout">
        <pc:chgData name="amy buchanan" userId="4ceef8ab4dbe15e9" providerId="LiveId" clId="{D0EF8C3B-2661-4B4A-A18D-8C0339EF89ED}" dt="2020-12-02T09:36:25.756" v="1453" actId="27636"/>
        <pc:sldMkLst>
          <pc:docMk/>
          <pc:sldMk cId="182260020" sldId="263"/>
        </pc:sldMkLst>
        <pc:spChg chg="mod">
          <ac:chgData name="amy buchanan" userId="4ceef8ab4dbe15e9" providerId="LiveId" clId="{D0EF8C3B-2661-4B4A-A18D-8C0339EF89ED}" dt="2020-12-02T08:55:15.382" v="1105" actId="26606"/>
          <ac:spMkLst>
            <pc:docMk/>
            <pc:sldMk cId="182260020" sldId="263"/>
            <ac:spMk id="2" creationId="{00000000-0000-0000-0000-000000000000}"/>
          </ac:spMkLst>
        </pc:spChg>
        <pc:spChg chg="del">
          <ac:chgData name="amy buchanan" userId="4ceef8ab4dbe15e9" providerId="LiveId" clId="{D0EF8C3B-2661-4B4A-A18D-8C0339EF89ED}" dt="2020-12-02T08:55:01.839" v="1104"/>
          <ac:spMkLst>
            <pc:docMk/>
            <pc:sldMk cId="182260020" sldId="263"/>
            <ac:spMk id="3" creationId="{00000000-0000-0000-0000-000000000000}"/>
          </ac:spMkLst>
        </pc:spChg>
        <pc:spChg chg="mod ord">
          <ac:chgData name="amy buchanan" userId="4ceef8ab4dbe15e9" providerId="LiveId" clId="{D0EF8C3B-2661-4B4A-A18D-8C0339EF89ED}" dt="2020-12-02T09:36:25.756" v="1453" actId="27636"/>
          <ac:spMkLst>
            <pc:docMk/>
            <pc:sldMk cId="182260020" sldId="263"/>
            <ac:spMk id="4" creationId="{00000000-0000-0000-0000-000000000000}"/>
          </ac:spMkLst>
        </pc:spChg>
        <pc:picChg chg="add mod">
          <ac:chgData name="amy buchanan" userId="4ceef8ab4dbe15e9" providerId="LiveId" clId="{D0EF8C3B-2661-4B4A-A18D-8C0339EF89ED}" dt="2020-12-02T08:55:15.382" v="1105" actId="26606"/>
          <ac:picMkLst>
            <pc:docMk/>
            <pc:sldMk cId="182260020" sldId="263"/>
            <ac:picMk id="10242" creationId="{97CA6ED7-7E20-4046-8955-839CA4E9FCBC}"/>
          </ac:picMkLst>
        </pc:picChg>
      </pc:sldChg>
      <pc:sldChg chg="addSp delSp modSp mod">
        <pc:chgData name="amy buchanan" userId="4ceef8ab4dbe15e9" providerId="LiveId" clId="{D0EF8C3B-2661-4B4A-A18D-8C0339EF89ED}" dt="2020-12-02T09:06:52.054" v="1218" actId="1076"/>
        <pc:sldMkLst>
          <pc:docMk/>
          <pc:sldMk cId="1544840953" sldId="267"/>
        </pc:sldMkLst>
        <pc:spChg chg="mod">
          <ac:chgData name="amy buchanan" userId="4ceef8ab4dbe15e9" providerId="LiveId" clId="{D0EF8C3B-2661-4B4A-A18D-8C0339EF89ED}" dt="2020-12-02T09:03:59.733" v="1183" actId="1076"/>
          <ac:spMkLst>
            <pc:docMk/>
            <pc:sldMk cId="1544840953" sldId="267"/>
            <ac:spMk id="2" creationId="{00000000-0000-0000-0000-000000000000}"/>
          </ac:spMkLst>
        </pc:spChg>
        <pc:spChg chg="del mod">
          <ac:chgData name="amy buchanan" userId="4ceef8ab4dbe15e9" providerId="LiveId" clId="{D0EF8C3B-2661-4B4A-A18D-8C0339EF89ED}" dt="2020-12-02T09:02:57.405" v="1174" actId="478"/>
          <ac:spMkLst>
            <pc:docMk/>
            <pc:sldMk cId="1544840953" sldId="267"/>
            <ac:spMk id="4" creationId="{00000000-0000-0000-0000-000000000000}"/>
          </ac:spMkLst>
        </pc:spChg>
        <pc:spChg chg="add del mod">
          <ac:chgData name="amy buchanan" userId="4ceef8ab4dbe15e9" providerId="LiveId" clId="{D0EF8C3B-2661-4B4A-A18D-8C0339EF89ED}" dt="2020-12-02T09:03:00.934" v="1175" actId="478"/>
          <ac:spMkLst>
            <pc:docMk/>
            <pc:sldMk cId="1544840953" sldId="267"/>
            <ac:spMk id="5" creationId="{0BAACCB4-A52D-48A9-817A-4D566509BB7C}"/>
          </ac:spMkLst>
        </pc:spChg>
        <pc:spChg chg="del">
          <ac:chgData name="amy buchanan" userId="4ceef8ab4dbe15e9" providerId="LiveId" clId="{D0EF8C3B-2661-4B4A-A18D-8C0339EF89ED}" dt="2020-12-02T08:59:59.303" v="1149" actId="478"/>
          <ac:spMkLst>
            <pc:docMk/>
            <pc:sldMk cId="1544840953" sldId="267"/>
            <ac:spMk id="6" creationId="{00000000-0000-0000-0000-000000000000}"/>
          </ac:spMkLst>
        </pc:spChg>
        <pc:spChg chg="add mod">
          <ac:chgData name="amy buchanan" userId="4ceef8ab4dbe15e9" providerId="LiveId" clId="{D0EF8C3B-2661-4B4A-A18D-8C0339EF89ED}" dt="2020-12-02T09:06:52.054" v="1218" actId="1076"/>
          <ac:spMkLst>
            <pc:docMk/>
            <pc:sldMk cId="1544840953" sldId="267"/>
            <ac:spMk id="9" creationId="{3D909B24-2DFC-483D-959D-9C12A3AD3408}"/>
          </ac:spMkLst>
        </pc:spChg>
        <pc:picChg chg="add mod">
          <ac:chgData name="amy buchanan" userId="4ceef8ab4dbe15e9" providerId="LiveId" clId="{D0EF8C3B-2661-4B4A-A18D-8C0339EF89ED}" dt="2020-12-02T09:04:44.015" v="1185" actId="1076"/>
          <ac:picMkLst>
            <pc:docMk/>
            <pc:sldMk cId="1544840953" sldId="267"/>
            <ac:picMk id="1026" creationId="{DC20CCAC-84BD-435A-B2EC-47BC373B9754}"/>
          </ac:picMkLst>
        </pc:picChg>
      </pc:sldChg>
      <pc:sldChg chg="addSp delSp modSp mod modClrScheme chgLayout">
        <pc:chgData name="amy buchanan" userId="4ceef8ab4dbe15e9" providerId="LiveId" clId="{D0EF8C3B-2661-4B4A-A18D-8C0339EF89ED}" dt="2020-12-02T16:19:23.546" v="1668" actId="1076"/>
        <pc:sldMkLst>
          <pc:docMk/>
          <pc:sldMk cId="424641335" sldId="268"/>
        </pc:sldMkLst>
        <pc:spChg chg="add mod ord">
          <ac:chgData name="amy buchanan" userId="4ceef8ab4dbe15e9" providerId="LiveId" clId="{D0EF8C3B-2661-4B4A-A18D-8C0339EF89ED}" dt="2020-12-02T16:19:23.546" v="1668" actId="1076"/>
          <ac:spMkLst>
            <pc:docMk/>
            <pc:sldMk cId="424641335" sldId="268"/>
            <ac:spMk id="3" creationId="{7429903F-F5AB-4AEE-9E46-F392F7926338}"/>
          </ac:spMkLst>
        </pc:spChg>
        <pc:spChg chg="mod">
          <ac:chgData name="amy buchanan" userId="4ceef8ab4dbe15e9" providerId="LiveId" clId="{D0EF8C3B-2661-4B4A-A18D-8C0339EF89ED}" dt="2020-12-02T08:13:44.972" v="832" actId="26606"/>
          <ac:spMkLst>
            <pc:docMk/>
            <pc:sldMk cId="424641335" sldId="268"/>
            <ac:spMk id="5" creationId="{00000000-0000-0000-0000-000000000000}"/>
          </ac:spMkLst>
        </pc:spChg>
        <pc:graphicFrameChg chg="del mod">
          <ac:chgData name="amy buchanan" userId="4ceef8ab4dbe15e9" providerId="LiveId" clId="{D0EF8C3B-2661-4B4A-A18D-8C0339EF89ED}" dt="2020-12-02T08:09:43.520" v="829" actId="478"/>
          <ac:graphicFrameMkLst>
            <pc:docMk/>
            <pc:sldMk cId="424641335" sldId="268"/>
            <ac:graphicFrameMk id="10" creationId="{00000000-0000-0000-0000-000000000000}"/>
          </ac:graphicFrameMkLst>
        </pc:graphicFrameChg>
        <pc:picChg chg="add mod">
          <ac:chgData name="amy buchanan" userId="4ceef8ab4dbe15e9" providerId="LiveId" clId="{D0EF8C3B-2661-4B4A-A18D-8C0339EF89ED}" dt="2020-12-02T08:14:11.046" v="836" actId="1076"/>
          <ac:picMkLst>
            <pc:docMk/>
            <pc:sldMk cId="424641335" sldId="268"/>
            <ac:picMk id="6" creationId="{D7E6A726-A450-4AAE-B34F-D91AA032E107}"/>
          </ac:picMkLst>
        </pc:picChg>
      </pc:sldChg>
      <pc:sldChg chg="addSp delSp modSp mod modClrScheme chgLayout">
        <pc:chgData name="amy buchanan" userId="4ceef8ab4dbe15e9" providerId="LiveId" clId="{D0EF8C3B-2661-4B4A-A18D-8C0339EF89ED}" dt="2020-12-02T09:31:17.478" v="1415" actId="27636"/>
        <pc:sldMkLst>
          <pc:docMk/>
          <pc:sldMk cId="3980665089" sldId="269"/>
        </pc:sldMkLst>
        <pc:spChg chg="mod">
          <ac:chgData name="amy buchanan" userId="4ceef8ab4dbe15e9" providerId="LiveId" clId="{D0EF8C3B-2661-4B4A-A18D-8C0339EF89ED}" dt="2020-12-02T08:26:37.422" v="984" actId="26606"/>
          <ac:spMkLst>
            <pc:docMk/>
            <pc:sldMk cId="3980665089" sldId="269"/>
            <ac:spMk id="2" creationId="{00000000-0000-0000-0000-000000000000}"/>
          </ac:spMkLst>
        </pc:spChg>
        <pc:spChg chg="add del mod">
          <ac:chgData name="amy buchanan" userId="4ceef8ab4dbe15e9" providerId="LiveId" clId="{D0EF8C3B-2661-4B4A-A18D-8C0339EF89ED}" dt="2020-12-02T08:25:29.929" v="982" actId="478"/>
          <ac:spMkLst>
            <pc:docMk/>
            <pc:sldMk cId="3980665089" sldId="269"/>
            <ac:spMk id="4" creationId="{771B1CC3-338B-4387-8F37-997033E2D465}"/>
          </ac:spMkLst>
        </pc:spChg>
        <pc:spChg chg="mod ord">
          <ac:chgData name="amy buchanan" userId="4ceef8ab4dbe15e9" providerId="LiveId" clId="{D0EF8C3B-2661-4B4A-A18D-8C0339EF89ED}" dt="2020-12-02T09:31:17.478" v="1415" actId="27636"/>
          <ac:spMkLst>
            <pc:docMk/>
            <pc:sldMk cId="3980665089" sldId="269"/>
            <ac:spMk id="6" creationId="{00000000-0000-0000-0000-000000000000}"/>
          </ac:spMkLst>
        </pc:spChg>
        <pc:graphicFrameChg chg="del modGraphic">
          <ac:chgData name="amy buchanan" userId="4ceef8ab4dbe15e9" providerId="LiveId" clId="{D0EF8C3B-2661-4B4A-A18D-8C0339EF89ED}" dt="2020-12-02T08:25:26.149" v="981" actId="478"/>
          <ac:graphicFrameMkLst>
            <pc:docMk/>
            <pc:sldMk cId="3980665089" sldId="269"/>
            <ac:graphicFrameMk id="7" creationId="{00000000-0000-0000-0000-000000000000}"/>
          </ac:graphicFrameMkLst>
        </pc:graphicFrameChg>
        <pc:picChg chg="add mod">
          <ac:chgData name="amy buchanan" userId="4ceef8ab4dbe15e9" providerId="LiveId" clId="{D0EF8C3B-2661-4B4A-A18D-8C0339EF89ED}" dt="2020-12-02T08:28:40.447" v="999" actId="1076"/>
          <ac:picMkLst>
            <pc:docMk/>
            <pc:sldMk cId="3980665089" sldId="269"/>
            <ac:picMk id="8" creationId="{1278A013-039B-47AD-8D62-2217457877E0}"/>
          </ac:picMkLst>
        </pc:picChg>
      </pc:sldChg>
      <pc:sldChg chg="addSp delSp modSp mod modClrScheme chgLayout">
        <pc:chgData name="amy buchanan" userId="4ceef8ab4dbe15e9" providerId="LiveId" clId="{D0EF8C3B-2661-4B4A-A18D-8C0339EF89ED}" dt="2020-12-02T09:33:48.240" v="1431" actId="27636"/>
        <pc:sldMkLst>
          <pc:docMk/>
          <pc:sldMk cId="2490618232" sldId="271"/>
        </pc:sldMkLst>
        <pc:spChg chg="mod">
          <ac:chgData name="amy buchanan" userId="4ceef8ab4dbe15e9" providerId="LiveId" clId="{D0EF8C3B-2661-4B4A-A18D-8C0339EF89ED}" dt="2020-12-02T08:34:48.201" v="1010" actId="26606"/>
          <ac:spMkLst>
            <pc:docMk/>
            <pc:sldMk cId="2490618232" sldId="271"/>
            <ac:spMk id="2" creationId="{00000000-0000-0000-0000-000000000000}"/>
          </ac:spMkLst>
        </pc:spChg>
        <pc:spChg chg="add mod">
          <ac:chgData name="amy buchanan" userId="4ceef8ab4dbe15e9" providerId="LiveId" clId="{D0EF8C3B-2661-4B4A-A18D-8C0339EF89ED}" dt="2020-12-02T09:33:48.240" v="1431" actId="27636"/>
          <ac:spMkLst>
            <pc:docMk/>
            <pc:sldMk cId="2490618232" sldId="271"/>
            <ac:spMk id="3" creationId="{00000000-0000-0000-0000-000000000000}"/>
          </ac:spMkLst>
        </pc:spChg>
        <pc:spChg chg="add del mod">
          <ac:chgData name="amy buchanan" userId="4ceef8ab4dbe15e9" providerId="LiveId" clId="{D0EF8C3B-2661-4B4A-A18D-8C0339EF89ED}" dt="2020-12-02T08:34:38.184" v="1008"/>
          <ac:spMkLst>
            <pc:docMk/>
            <pc:sldMk cId="2490618232" sldId="271"/>
            <ac:spMk id="6" creationId="{1EC4B3C3-39A6-4E37-B092-31367F5CE37E}"/>
          </ac:spMkLst>
        </pc:spChg>
        <pc:spChg chg="del mod replId">
          <ac:chgData name="amy buchanan" userId="4ceef8ab4dbe15e9" providerId="LiveId" clId="{D0EF8C3B-2661-4B4A-A18D-8C0339EF89ED}" dt="2020-12-02T08:34:48.201" v="1010" actId="26606"/>
          <ac:spMkLst>
            <pc:docMk/>
            <pc:sldMk cId="2490618232" sldId="271"/>
            <ac:spMk id="8196" creationId="{00000000-0000-0000-0000-000000000000}"/>
          </ac:spMkLst>
        </pc:spChg>
        <pc:graphicFrameChg chg="del">
          <ac:chgData name="amy buchanan" userId="4ceef8ab4dbe15e9" providerId="LiveId" clId="{D0EF8C3B-2661-4B4A-A18D-8C0339EF89ED}" dt="2020-12-02T08:31:31.727" v="1007" actId="478"/>
          <ac:graphicFrameMkLst>
            <pc:docMk/>
            <pc:sldMk cId="2490618232" sldId="271"/>
            <ac:graphicFrameMk id="5" creationId="{00000000-0000-0000-0000-000000000000}"/>
          </ac:graphicFrameMkLst>
        </pc:graphicFrameChg>
        <pc:picChg chg="add mod">
          <ac:chgData name="amy buchanan" userId="4ceef8ab4dbe15e9" providerId="LiveId" clId="{D0EF8C3B-2661-4B4A-A18D-8C0339EF89ED}" dt="2020-12-02T09:31:48.846" v="1416" actId="1076"/>
          <ac:picMkLst>
            <pc:docMk/>
            <pc:sldMk cId="2490618232" sldId="271"/>
            <ac:picMk id="8194" creationId="{27CE93EB-5E04-4D7A-A53F-2074B2200256}"/>
          </ac:picMkLst>
        </pc:picChg>
      </pc:sldChg>
      <pc:sldChg chg="addSp delSp modSp new mod modClrScheme chgLayout">
        <pc:chgData name="amy buchanan" userId="4ceef8ab4dbe15e9" providerId="LiveId" clId="{D0EF8C3B-2661-4B4A-A18D-8C0339EF89ED}" dt="2020-12-02T09:58:28.779" v="1572" actId="1076"/>
        <pc:sldMkLst>
          <pc:docMk/>
          <pc:sldMk cId="700573596" sldId="272"/>
        </pc:sldMkLst>
        <pc:spChg chg="mod">
          <ac:chgData name="amy buchanan" userId="4ceef8ab4dbe15e9" providerId="LiveId" clId="{D0EF8C3B-2661-4B4A-A18D-8C0339EF89ED}" dt="2020-12-02T09:14:24.793" v="1255" actId="14100"/>
          <ac:spMkLst>
            <pc:docMk/>
            <pc:sldMk cId="700573596" sldId="272"/>
            <ac:spMk id="2" creationId="{9AACA7F2-A2F5-47B8-BFEE-89EC98AF2FB5}"/>
          </ac:spMkLst>
        </pc:spChg>
        <pc:spChg chg="del">
          <ac:chgData name="amy buchanan" userId="4ceef8ab4dbe15e9" providerId="LiveId" clId="{D0EF8C3B-2661-4B4A-A18D-8C0339EF89ED}" dt="2020-12-02T07:44:45.698" v="704" actId="478"/>
          <ac:spMkLst>
            <pc:docMk/>
            <pc:sldMk cId="700573596" sldId="272"/>
            <ac:spMk id="3" creationId="{3FF71079-B67F-409C-A4C0-B56A0B8174D7}"/>
          </ac:spMkLst>
        </pc:spChg>
        <pc:spChg chg="del">
          <ac:chgData name="amy buchanan" userId="4ceef8ab4dbe15e9" providerId="LiveId" clId="{D0EF8C3B-2661-4B4A-A18D-8C0339EF89ED}" dt="2020-12-02T07:44:54.089" v="706" actId="26606"/>
          <ac:spMkLst>
            <pc:docMk/>
            <pc:sldMk cId="700573596" sldId="272"/>
            <ac:spMk id="4" creationId="{596B1D9C-E830-4AD2-BDCA-CD1AE2C5CCCE}"/>
          </ac:spMkLst>
        </pc:spChg>
        <pc:spChg chg="add mod">
          <ac:chgData name="amy buchanan" userId="4ceef8ab4dbe15e9" providerId="LiveId" clId="{D0EF8C3B-2661-4B4A-A18D-8C0339EF89ED}" dt="2020-12-02T09:39:26.969" v="1475" actId="1076"/>
          <ac:spMkLst>
            <pc:docMk/>
            <pc:sldMk cId="700573596" sldId="272"/>
            <ac:spMk id="71" creationId="{7D48A601-2C23-456C-9057-2CFF8BABC5AD}"/>
          </ac:spMkLst>
        </pc:spChg>
        <pc:picChg chg="add mod">
          <ac:chgData name="amy buchanan" userId="4ceef8ab4dbe15e9" providerId="LiveId" clId="{D0EF8C3B-2661-4B4A-A18D-8C0339EF89ED}" dt="2020-12-02T09:58:28.779" v="1572" actId="1076"/>
          <ac:picMkLst>
            <pc:docMk/>
            <pc:sldMk cId="700573596" sldId="272"/>
            <ac:picMk id="2050" creationId="{CC06E875-1FCE-45B6-A251-FDB3BDC0BD1B}"/>
          </ac:picMkLst>
        </pc:picChg>
        <pc:picChg chg="add del mod">
          <ac:chgData name="amy buchanan" userId="4ceef8ab4dbe15e9" providerId="LiveId" clId="{D0EF8C3B-2661-4B4A-A18D-8C0339EF89ED}" dt="2020-12-02T08:44:08.421" v="1074" actId="478"/>
          <ac:picMkLst>
            <pc:docMk/>
            <pc:sldMk cId="700573596" sldId="272"/>
            <ac:picMk id="6146" creationId="{23E79E8B-5A62-4C8E-A217-FCA984E32F49}"/>
          </ac:picMkLst>
        </pc:picChg>
      </pc:sldChg>
      <pc:sldChg chg="addSp delSp modSp new mod modClrScheme chgLayout">
        <pc:chgData name="amy buchanan" userId="4ceef8ab4dbe15e9" providerId="LiveId" clId="{D0EF8C3B-2661-4B4A-A18D-8C0339EF89ED}" dt="2020-12-02T09:47:29.905" v="1529" actId="14100"/>
        <pc:sldMkLst>
          <pc:docMk/>
          <pc:sldMk cId="1638331038" sldId="273"/>
        </pc:sldMkLst>
        <pc:spChg chg="mod">
          <ac:chgData name="amy buchanan" userId="4ceef8ab4dbe15e9" providerId="LiveId" clId="{D0EF8C3B-2661-4B4A-A18D-8C0339EF89ED}" dt="2020-12-02T09:22:50.044" v="1362" actId="14100"/>
          <ac:spMkLst>
            <pc:docMk/>
            <pc:sldMk cId="1638331038" sldId="273"/>
            <ac:spMk id="2" creationId="{2651DD37-CC62-404A-9206-4EEAD7F2311F}"/>
          </ac:spMkLst>
        </pc:spChg>
        <pc:spChg chg="del">
          <ac:chgData name="amy buchanan" userId="4ceef8ab4dbe15e9" providerId="LiveId" clId="{D0EF8C3B-2661-4B4A-A18D-8C0339EF89ED}" dt="2020-12-02T08:58:19.495" v="1124" actId="478"/>
          <ac:spMkLst>
            <pc:docMk/>
            <pc:sldMk cId="1638331038" sldId="273"/>
            <ac:spMk id="3" creationId="{7C46BBA1-4872-4EA6-8628-B573D79EEEE6}"/>
          </ac:spMkLst>
        </pc:spChg>
        <pc:spChg chg="mod ord">
          <ac:chgData name="amy buchanan" userId="4ceef8ab4dbe15e9" providerId="LiveId" clId="{D0EF8C3B-2661-4B4A-A18D-8C0339EF89ED}" dt="2020-12-02T09:47:29.905" v="1529" actId="14100"/>
          <ac:spMkLst>
            <pc:docMk/>
            <pc:sldMk cId="1638331038" sldId="273"/>
            <ac:spMk id="4" creationId="{FB939A66-A0A3-4B40-9E87-1F09CC72CA2D}"/>
          </ac:spMkLst>
        </pc:spChg>
        <pc:picChg chg="add mod">
          <ac:chgData name="amy buchanan" userId="4ceef8ab4dbe15e9" providerId="LiveId" clId="{D0EF8C3B-2661-4B4A-A18D-8C0339EF89ED}" dt="2020-12-02T09:25:41.552" v="1380" actId="1076"/>
          <ac:picMkLst>
            <pc:docMk/>
            <pc:sldMk cId="1638331038" sldId="273"/>
            <ac:picMk id="5" creationId="{D3A3C625-DB18-477A-BD7D-231E39483AF4}"/>
          </ac:picMkLst>
        </pc:picChg>
      </pc:sldChg>
      <pc:sldChg chg="addSp delSp modSp new mod modClrScheme chgLayout">
        <pc:chgData name="amy buchanan" userId="4ceef8ab4dbe15e9" providerId="LiveId" clId="{D0EF8C3B-2661-4B4A-A18D-8C0339EF89ED}" dt="2020-12-02T09:38:37.686" v="1473" actId="1076"/>
        <pc:sldMkLst>
          <pc:docMk/>
          <pc:sldMk cId="1836314740" sldId="274"/>
        </pc:sldMkLst>
        <pc:spChg chg="mod">
          <ac:chgData name="amy buchanan" userId="4ceef8ab4dbe15e9" providerId="LiveId" clId="{D0EF8C3B-2661-4B4A-A18D-8C0339EF89ED}" dt="2020-12-02T08:00:31.237" v="794" actId="403"/>
          <ac:spMkLst>
            <pc:docMk/>
            <pc:sldMk cId="1836314740" sldId="274"/>
            <ac:spMk id="2" creationId="{66EF6866-0520-496A-A11E-C4231AF7C596}"/>
          </ac:spMkLst>
        </pc:spChg>
        <pc:spChg chg="del">
          <ac:chgData name="amy buchanan" userId="4ceef8ab4dbe15e9" providerId="LiveId" clId="{D0EF8C3B-2661-4B4A-A18D-8C0339EF89ED}" dt="2020-12-02T07:32:03.890" v="635" actId="478"/>
          <ac:spMkLst>
            <pc:docMk/>
            <pc:sldMk cId="1836314740" sldId="274"/>
            <ac:spMk id="3" creationId="{DE225707-D55D-4A66-9047-6F70BE8F1C45}"/>
          </ac:spMkLst>
        </pc:spChg>
        <pc:spChg chg="mod ord">
          <ac:chgData name="amy buchanan" userId="4ceef8ab4dbe15e9" providerId="LiveId" clId="{D0EF8C3B-2661-4B4A-A18D-8C0339EF89ED}" dt="2020-12-02T09:38:04.101" v="1468" actId="12"/>
          <ac:spMkLst>
            <pc:docMk/>
            <pc:sldMk cId="1836314740" sldId="274"/>
            <ac:spMk id="4" creationId="{D6E6928F-E85D-4056-A6F4-532D1F04C3DF}"/>
          </ac:spMkLst>
        </pc:spChg>
        <pc:picChg chg="add del mod">
          <ac:chgData name="amy buchanan" userId="4ceef8ab4dbe15e9" providerId="LiveId" clId="{D0EF8C3B-2661-4B4A-A18D-8C0339EF89ED}" dt="2020-12-02T07:34:06.194" v="639" actId="478"/>
          <ac:picMkLst>
            <pc:docMk/>
            <pc:sldMk cId="1836314740" sldId="274"/>
            <ac:picMk id="5122" creationId="{712A9479-75B6-47CE-9493-FBC831AE74C5}"/>
          </ac:picMkLst>
        </pc:picChg>
        <pc:picChg chg="add mod">
          <ac:chgData name="amy buchanan" userId="4ceef8ab4dbe15e9" providerId="LiveId" clId="{D0EF8C3B-2661-4B4A-A18D-8C0339EF89ED}" dt="2020-12-02T09:38:28.454" v="1472" actId="1076"/>
          <ac:picMkLst>
            <pc:docMk/>
            <pc:sldMk cId="1836314740" sldId="274"/>
            <ac:picMk id="5124" creationId="{F32F7BB8-397D-47B3-8E7F-FA4F797D9790}"/>
          </ac:picMkLst>
        </pc:picChg>
        <pc:picChg chg="add mod">
          <ac:chgData name="amy buchanan" userId="4ceef8ab4dbe15e9" providerId="LiveId" clId="{D0EF8C3B-2661-4B4A-A18D-8C0339EF89ED}" dt="2020-12-02T09:38:37.686" v="1473" actId="1076"/>
          <ac:picMkLst>
            <pc:docMk/>
            <pc:sldMk cId="1836314740" sldId="274"/>
            <ac:picMk id="5126" creationId="{B594ED4A-68EB-410C-9A53-642640351AC3}"/>
          </ac:picMkLst>
        </pc:picChg>
        <pc:picChg chg="add del mod">
          <ac:chgData name="amy buchanan" userId="4ceef8ab4dbe15e9" providerId="LiveId" clId="{D0EF8C3B-2661-4B4A-A18D-8C0339EF89ED}" dt="2020-12-02T07:52:04.162" v="764" actId="478"/>
          <ac:picMkLst>
            <pc:docMk/>
            <pc:sldMk cId="1836314740" sldId="274"/>
            <ac:picMk id="5128" creationId="{1A3ECDA0-9DA2-48F9-B4FF-7309C7FC9057}"/>
          </ac:picMkLst>
        </pc:picChg>
        <pc:picChg chg="add mod">
          <ac:chgData name="amy buchanan" userId="4ceef8ab4dbe15e9" providerId="LiveId" clId="{D0EF8C3B-2661-4B4A-A18D-8C0339EF89ED}" dt="2020-12-02T09:38:24.126" v="1471" actId="1076"/>
          <ac:picMkLst>
            <pc:docMk/>
            <pc:sldMk cId="1836314740" sldId="274"/>
            <ac:picMk id="5130" creationId="{4B348D7F-10E7-4BA8-82FD-61BDD7936BE0}"/>
          </ac:picMkLst>
        </pc:picChg>
      </pc:sldChg>
      <pc:sldChg chg="addSp delSp modSp new mod modClrScheme chgLayout">
        <pc:chgData name="amy buchanan" userId="4ceef8ab4dbe15e9" providerId="LiveId" clId="{D0EF8C3B-2661-4B4A-A18D-8C0339EF89ED}" dt="2020-12-02T08:01:13.112" v="795" actId="207"/>
        <pc:sldMkLst>
          <pc:docMk/>
          <pc:sldMk cId="100877885" sldId="275"/>
        </pc:sldMkLst>
        <pc:spChg chg="mod">
          <ac:chgData name="amy buchanan" userId="4ceef8ab4dbe15e9" providerId="LiveId" clId="{D0EF8C3B-2661-4B4A-A18D-8C0339EF89ED}" dt="2020-12-02T07:27:58.830" v="597" actId="26606"/>
          <ac:spMkLst>
            <pc:docMk/>
            <pc:sldMk cId="100877885" sldId="275"/>
            <ac:spMk id="2" creationId="{0722253F-166D-4154-983E-6BF9287B0ECC}"/>
          </ac:spMkLst>
        </pc:spChg>
        <pc:spChg chg="del">
          <ac:chgData name="amy buchanan" userId="4ceef8ab4dbe15e9" providerId="LiveId" clId="{D0EF8C3B-2661-4B4A-A18D-8C0339EF89ED}" dt="2020-12-02T07:27:41.023" v="596" actId="478"/>
          <ac:spMkLst>
            <pc:docMk/>
            <pc:sldMk cId="100877885" sldId="275"/>
            <ac:spMk id="3" creationId="{4E0BFE56-0FD9-4223-8B0C-A9FAF92A625D}"/>
          </ac:spMkLst>
        </pc:spChg>
        <pc:spChg chg="mod">
          <ac:chgData name="amy buchanan" userId="4ceef8ab4dbe15e9" providerId="LiveId" clId="{D0EF8C3B-2661-4B4A-A18D-8C0339EF89ED}" dt="2020-12-02T08:01:13.112" v="795" actId="207"/>
          <ac:spMkLst>
            <pc:docMk/>
            <pc:sldMk cId="100877885" sldId="275"/>
            <ac:spMk id="4" creationId="{DA687E8F-9888-4F46-888A-B2F636CBCD13}"/>
          </ac:spMkLst>
        </pc:spChg>
        <pc:spChg chg="add del">
          <ac:chgData name="amy buchanan" userId="4ceef8ab4dbe15e9" providerId="LiveId" clId="{D0EF8C3B-2661-4B4A-A18D-8C0339EF89ED}" dt="2020-12-02T07:26:30.335" v="591" actId="22"/>
          <ac:spMkLst>
            <pc:docMk/>
            <pc:sldMk cId="100877885" sldId="275"/>
            <ac:spMk id="6" creationId="{E44FA987-4650-4BAE-903B-37FB84D4FE62}"/>
          </ac:spMkLst>
        </pc:spChg>
        <pc:picChg chg="add mod">
          <ac:chgData name="amy buchanan" userId="4ceef8ab4dbe15e9" providerId="LiveId" clId="{D0EF8C3B-2661-4B4A-A18D-8C0339EF89ED}" dt="2020-12-02T07:41:43.135" v="698" actId="14100"/>
          <ac:picMkLst>
            <pc:docMk/>
            <pc:sldMk cId="100877885" sldId="275"/>
            <ac:picMk id="3074" creationId="{5871010D-45DD-47E4-B612-D834B9C9C61E}"/>
          </ac:picMkLst>
        </pc:picChg>
      </pc:sldChg>
      <pc:sldChg chg="addSp delSp modSp new mod modClrScheme chgLayout">
        <pc:chgData name="amy buchanan" userId="4ceef8ab4dbe15e9" providerId="LiveId" clId="{D0EF8C3B-2661-4B4A-A18D-8C0339EF89ED}" dt="2020-12-02T16:39:13.656" v="1680" actId="1076"/>
        <pc:sldMkLst>
          <pc:docMk/>
          <pc:sldMk cId="4288464851" sldId="276"/>
        </pc:sldMkLst>
        <pc:spChg chg="mod">
          <ac:chgData name="amy buchanan" userId="4ceef8ab4dbe15e9" providerId="LiveId" clId="{D0EF8C3B-2661-4B4A-A18D-8C0339EF89ED}" dt="2020-12-02T07:56:57.584" v="774" actId="26606"/>
          <ac:spMkLst>
            <pc:docMk/>
            <pc:sldMk cId="4288464851" sldId="276"/>
            <ac:spMk id="2" creationId="{8D0295C0-C230-47D4-BE59-540D9F183399}"/>
          </ac:spMkLst>
        </pc:spChg>
        <pc:spChg chg="del mod">
          <ac:chgData name="amy buchanan" userId="4ceef8ab4dbe15e9" providerId="LiveId" clId="{D0EF8C3B-2661-4B4A-A18D-8C0339EF89ED}" dt="2020-12-02T07:20:49.351" v="553" actId="478"/>
          <ac:spMkLst>
            <pc:docMk/>
            <pc:sldMk cId="4288464851" sldId="276"/>
            <ac:spMk id="3" creationId="{669AD2CE-1CC8-4725-A527-D671C0BD45A8}"/>
          </ac:spMkLst>
        </pc:spChg>
        <pc:spChg chg="del">
          <ac:chgData name="amy buchanan" userId="4ceef8ab4dbe15e9" providerId="LiveId" clId="{D0EF8C3B-2661-4B4A-A18D-8C0339EF89ED}" dt="2020-12-02T07:21:11.179" v="555" actId="26606"/>
          <ac:spMkLst>
            <pc:docMk/>
            <pc:sldMk cId="4288464851" sldId="276"/>
            <ac:spMk id="4" creationId="{735D8500-8D58-45B3-9BFD-C1BA5A47DAA4}"/>
          </ac:spMkLst>
        </pc:spChg>
        <pc:spChg chg="add mod ord">
          <ac:chgData name="amy buchanan" userId="4ceef8ab4dbe15e9" providerId="LiveId" clId="{D0EF8C3B-2661-4B4A-A18D-8C0339EF89ED}" dt="2020-12-02T09:37:50.153" v="1467" actId="14100"/>
          <ac:spMkLst>
            <pc:docMk/>
            <pc:sldMk cId="4288464851" sldId="276"/>
            <ac:spMk id="10" creationId="{45A3B27A-E370-4BFB-B330-D235E58E3B01}"/>
          </ac:spMkLst>
        </pc:spChg>
        <pc:picChg chg="add del mod">
          <ac:chgData name="amy buchanan" userId="4ceef8ab4dbe15e9" providerId="LiveId" clId="{D0EF8C3B-2661-4B4A-A18D-8C0339EF89ED}" dt="2020-12-02T07:54:55.723" v="770" actId="21"/>
          <ac:picMkLst>
            <pc:docMk/>
            <pc:sldMk cId="4288464851" sldId="276"/>
            <ac:picMk id="5" creationId="{04D035ED-9F9E-4B76-81DA-4B78853DA09C}"/>
          </ac:picMkLst>
        </pc:picChg>
        <pc:picChg chg="add mod">
          <ac:chgData name="amy buchanan" userId="4ceef8ab4dbe15e9" providerId="LiveId" clId="{D0EF8C3B-2661-4B4A-A18D-8C0339EF89ED}" dt="2020-12-02T16:39:13.656" v="1680" actId="1076"/>
          <ac:picMkLst>
            <pc:docMk/>
            <pc:sldMk cId="4288464851" sldId="276"/>
            <ac:picMk id="4098" creationId="{3E3145B5-C934-44F9-BE46-4409AD9F12C6}"/>
          </ac:picMkLst>
        </pc:picChg>
      </pc:sldChg>
      <pc:sldChg chg="addSp delSp modSp new mod modClrScheme chgLayout">
        <pc:chgData name="amy buchanan" userId="4ceef8ab4dbe15e9" providerId="LiveId" clId="{D0EF8C3B-2661-4B4A-A18D-8C0339EF89ED}" dt="2020-12-02T07:39:16.932" v="685" actId="1076"/>
        <pc:sldMkLst>
          <pc:docMk/>
          <pc:sldMk cId="3531817712" sldId="277"/>
        </pc:sldMkLst>
        <pc:spChg chg="mod">
          <ac:chgData name="amy buchanan" userId="4ceef8ab4dbe15e9" providerId="LiveId" clId="{D0EF8C3B-2661-4B4A-A18D-8C0339EF89ED}" dt="2020-12-02T07:16:19.091" v="545" actId="26606"/>
          <ac:spMkLst>
            <pc:docMk/>
            <pc:sldMk cId="3531817712" sldId="277"/>
            <ac:spMk id="2" creationId="{0FCA42A8-9820-48D5-81EA-FE3EC687D50E}"/>
          </ac:spMkLst>
        </pc:spChg>
        <pc:spChg chg="del">
          <ac:chgData name="amy buchanan" userId="4ceef8ab4dbe15e9" providerId="LiveId" clId="{D0EF8C3B-2661-4B4A-A18D-8C0339EF89ED}" dt="2020-12-02T07:15:33.448" v="542" actId="478"/>
          <ac:spMkLst>
            <pc:docMk/>
            <pc:sldMk cId="3531817712" sldId="277"/>
            <ac:spMk id="3" creationId="{88E9F6B4-4490-4D29-9F72-3D99A9B7D961}"/>
          </ac:spMkLst>
        </pc:spChg>
        <pc:spChg chg="del mod">
          <ac:chgData name="amy buchanan" userId="4ceef8ab4dbe15e9" providerId="LiveId" clId="{D0EF8C3B-2661-4B4A-A18D-8C0339EF89ED}" dt="2020-12-02T07:16:19.091" v="545" actId="26606"/>
          <ac:spMkLst>
            <pc:docMk/>
            <pc:sldMk cId="3531817712" sldId="277"/>
            <ac:spMk id="4" creationId="{81635EE5-EC5C-44F0-9170-8282D405D10E}"/>
          </ac:spMkLst>
        </pc:spChg>
        <pc:picChg chg="add del mod">
          <ac:chgData name="amy buchanan" userId="4ceef8ab4dbe15e9" providerId="LiveId" clId="{D0EF8C3B-2661-4B4A-A18D-8C0339EF89ED}" dt="2020-12-02T07:20:26.711" v="550" actId="21"/>
          <ac:picMkLst>
            <pc:docMk/>
            <pc:sldMk cId="3531817712" sldId="277"/>
            <ac:picMk id="5" creationId="{6E9A96FD-1772-4C40-B3FF-9F361E27B3F5}"/>
          </ac:picMkLst>
        </pc:picChg>
        <pc:picChg chg="add mod">
          <ac:chgData name="amy buchanan" userId="4ceef8ab4dbe15e9" providerId="LiveId" clId="{D0EF8C3B-2661-4B4A-A18D-8C0339EF89ED}" dt="2020-12-02T07:39:16.932" v="685" actId="1076"/>
          <ac:picMkLst>
            <pc:docMk/>
            <pc:sldMk cId="3531817712" sldId="277"/>
            <ac:picMk id="2050" creationId="{DB8635D0-BD21-4CD7-87ED-23A21C0F2F13}"/>
          </ac:picMkLst>
        </pc:picChg>
      </pc:sldChg>
      <pc:sldChg chg="delSp modSp new mod ord">
        <pc:chgData name="amy buchanan" userId="4ceef8ab4dbe15e9" providerId="LiveId" clId="{D0EF8C3B-2661-4B4A-A18D-8C0339EF89ED}" dt="2020-12-02T09:50:06.368" v="1563"/>
        <pc:sldMkLst>
          <pc:docMk/>
          <pc:sldMk cId="1917057896" sldId="278"/>
        </pc:sldMkLst>
        <pc:spChg chg="mod">
          <ac:chgData name="amy buchanan" userId="4ceef8ab4dbe15e9" providerId="LiveId" clId="{D0EF8C3B-2661-4B4A-A18D-8C0339EF89ED}" dt="2020-12-02T07:14:39.077" v="535" actId="20577"/>
          <ac:spMkLst>
            <pc:docMk/>
            <pc:sldMk cId="1917057896" sldId="278"/>
            <ac:spMk id="2" creationId="{315AC935-9DFD-420B-8718-434A0A0FBBA3}"/>
          </ac:spMkLst>
        </pc:spChg>
        <pc:spChg chg="del">
          <ac:chgData name="amy buchanan" userId="4ceef8ab4dbe15e9" providerId="LiveId" clId="{D0EF8C3B-2661-4B4A-A18D-8C0339EF89ED}" dt="2020-12-02T07:15:09.641" v="536" actId="478"/>
          <ac:spMkLst>
            <pc:docMk/>
            <pc:sldMk cId="1917057896" sldId="278"/>
            <ac:spMk id="3" creationId="{09414EE1-51B8-45F7-AFF4-5DB8BEC8F55D}"/>
          </ac:spMkLst>
        </pc:spChg>
        <pc:spChg chg="mod">
          <ac:chgData name="amy buchanan" userId="4ceef8ab4dbe15e9" providerId="LiveId" clId="{D0EF8C3B-2661-4B4A-A18D-8C0339EF89ED}" dt="2020-12-02T09:49:43.379" v="1561" actId="1076"/>
          <ac:spMkLst>
            <pc:docMk/>
            <pc:sldMk cId="1917057896" sldId="278"/>
            <ac:spMk id="4" creationId="{0126EC72-CDCB-4C5D-90F6-D969C40B393F}"/>
          </ac:spMkLst>
        </pc:spChg>
      </pc:sldChg>
      <pc:sldChg chg="addSp delSp modSp new mod modClrScheme chgLayout">
        <pc:chgData name="amy buchanan" userId="4ceef8ab4dbe15e9" providerId="LiveId" clId="{D0EF8C3B-2661-4B4A-A18D-8C0339EF89ED}" dt="2020-12-02T10:32:54.045" v="1652" actId="1076"/>
        <pc:sldMkLst>
          <pc:docMk/>
          <pc:sldMk cId="3504005840" sldId="279"/>
        </pc:sldMkLst>
        <pc:spChg chg="mod">
          <ac:chgData name="amy buchanan" userId="4ceef8ab4dbe15e9" providerId="LiveId" clId="{D0EF8C3B-2661-4B4A-A18D-8C0339EF89ED}" dt="2020-12-02T10:14:19.336" v="1595" actId="26606"/>
          <ac:spMkLst>
            <pc:docMk/>
            <pc:sldMk cId="3504005840" sldId="279"/>
            <ac:spMk id="2" creationId="{5E789B08-976F-4663-AEAA-1B3B9189F95B}"/>
          </ac:spMkLst>
        </pc:spChg>
        <pc:spChg chg="del">
          <ac:chgData name="amy buchanan" userId="4ceef8ab4dbe15e9" providerId="LiveId" clId="{D0EF8C3B-2661-4B4A-A18D-8C0339EF89ED}" dt="2020-12-02T09:15:26.585" v="1275" actId="478"/>
          <ac:spMkLst>
            <pc:docMk/>
            <pc:sldMk cId="3504005840" sldId="279"/>
            <ac:spMk id="3" creationId="{3EAF8E3C-ECC4-40DA-92FB-9B24B112AEBB}"/>
          </ac:spMkLst>
        </pc:spChg>
        <pc:spChg chg="mod">
          <ac:chgData name="amy buchanan" userId="4ceef8ab4dbe15e9" providerId="LiveId" clId="{D0EF8C3B-2661-4B4A-A18D-8C0339EF89ED}" dt="2020-12-02T10:19:44.205" v="1613" actId="313"/>
          <ac:spMkLst>
            <pc:docMk/>
            <pc:sldMk cId="3504005840" sldId="279"/>
            <ac:spMk id="4" creationId="{7078C7BB-1E86-45C0-BCFA-4D5C41788AB4}"/>
          </ac:spMkLst>
        </pc:spChg>
        <pc:picChg chg="add del mod">
          <ac:chgData name="amy buchanan" userId="4ceef8ab4dbe15e9" providerId="LiveId" clId="{D0EF8C3B-2661-4B4A-A18D-8C0339EF89ED}" dt="2020-12-02T10:14:00.598" v="1593" actId="478"/>
          <ac:picMkLst>
            <pc:docMk/>
            <pc:sldMk cId="3504005840" sldId="279"/>
            <ac:picMk id="4098" creationId="{01410E7F-DC27-4D52-AE58-2C4C4E285E07}"/>
          </ac:picMkLst>
        </pc:picChg>
        <pc:picChg chg="add del mod">
          <ac:chgData name="amy buchanan" userId="4ceef8ab4dbe15e9" providerId="LiveId" clId="{D0EF8C3B-2661-4B4A-A18D-8C0339EF89ED}" dt="2020-12-02T10:19:11.557" v="1609" actId="478"/>
          <ac:picMkLst>
            <pc:docMk/>
            <pc:sldMk cId="3504005840" sldId="279"/>
            <ac:picMk id="4100" creationId="{2B5FABEB-E609-4436-BA9D-1FB255389925}"/>
          </ac:picMkLst>
        </pc:picChg>
        <pc:picChg chg="add del mod">
          <ac:chgData name="amy buchanan" userId="4ceef8ab4dbe15e9" providerId="LiveId" clId="{D0EF8C3B-2661-4B4A-A18D-8C0339EF89ED}" dt="2020-12-02T10:32:27.476" v="1648" actId="478"/>
          <ac:picMkLst>
            <pc:docMk/>
            <pc:sldMk cId="3504005840" sldId="279"/>
            <ac:picMk id="4102" creationId="{111654F9-88FD-48A3-9AED-CD8B798D6D73}"/>
          </ac:picMkLst>
        </pc:picChg>
        <pc:picChg chg="add del mod">
          <ac:chgData name="amy buchanan" userId="4ceef8ab4dbe15e9" providerId="LiveId" clId="{D0EF8C3B-2661-4B4A-A18D-8C0339EF89ED}" dt="2020-12-02T10:28:03.076" v="1639"/>
          <ac:picMkLst>
            <pc:docMk/>
            <pc:sldMk cId="3504005840" sldId="279"/>
            <ac:picMk id="4104" creationId="{8DAEFFEA-27AD-4017-804E-770CBE1055EC}"/>
          </ac:picMkLst>
        </pc:picChg>
        <pc:picChg chg="add mod">
          <ac:chgData name="amy buchanan" userId="4ceef8ab4dbe15e9" providerId="LiveId" clId="{D0EF8C3B-2661-4B4A-A18D-8C0339EF89ED}" dt="2020-12-02T10:32:54.045" v="1652" actId="1076"/>
          <ac:picMkLst>
            <pc:docMk/>
            <pc:sldMk cId="3504005840" sldId="279"/>
            <ac:picMk id="4106" creationId="{E4B7A10F-9FE3-4759-BC65-228A4E3C62FE}"/>
          </ac:picMkLst>
        </pc:picChg>
      </pc:sldChg>
      <pc:sldChg chg="addSp delSp modSp new mod modClrScheme chgLayout">
        <pc:chgData name="amy buchanan" userId="4ceef8ab4dbe15e9" providerId="LiveId" clId="{D0EF8C3B-2661-4B4A-A18D-8C0339EF89ED}" dt="2020-12-02T10:28:06.146" v="1641" actId="14100"/>
        <pc:sldMkLst>
          <pc:docMk/>
          <pc:sldMk cId="4130293699" sldId="280"/>
        </pc:sldMkLst>
        <pc:spChg chg="mod">
          <ac:chgData name="amy buchanan" userId="4ceef8ab4dbe15e9" providerId="LiveId" clId="{D0EF8C3B-2661-4B4A-A18D-8C0339EF89ED}" dt="2020-12-02T09:29:42.282" v="1406" actId="14100"/>
          <ac:spMkLst>
            <pc:docMk/>
            <pc:sldMk cId="4130293699" sldId="280"/>
            <ac:spMk id="2" creationId="{7D79EF03-89F3-466F-9C69-1B6C8EC55E62}"/>
          </ac:spMkLst>
        </pc:spChg>
        <pc:spChg chg="del mod">
          <ac:chgData name="amy buchanan" userId="4ceef8ab4dbe15e9" providerId="LiveId" clId="{D0EF8C3B-2661-4B4A-A18D-8C0339EF89ED}" dt="2020-12-02T09:26:45.541" v="1394" actId="478"/>
          <ac:spMkLst>
            <pc:docMk/>
            <pc:sldMk cId="4130293699" sldId="280"/>
            <ac:spMk id="3" creationId="{FBAF9805-D76F-4F84-8F6C-AF973B9C9ED7}"/>
          </ac:spMkLst>
        </pc:spChg>
        <pc:spChg chg="mod">
          <ac:chgData name="amy buchanan" userId="4ceef8ab4dbe15e9" providerId="LiveId" clId="{D0EF8C3B-2661-4B4A-A18D-8C0339EF89ED}" dt="2020-12-02T09:45:59.136" v="1519" actId="14100"/>
          <ac:spMkLst>
            <pc:docMk/>
            <pc:sldMk cId="4130293699" sldId="280"/>
            <ac:spMk id="4" creationId="{D47955CE-1230-4598-98F0-56637B7333E8}"/>
          </ac:spMkLst>
        </pc:spChg>
        <pc:picChg chg="add mod">
          <ac:chgData name="amy buchanan" userId="4ceef8ab4dbe15e9" providerId="LiveId" clId="{D0EF8C3B-2661-4B4A-A18D-8C0339EF89ED}" dt="2020-12-02T10:28:06.146" v="1641" actId="14100"/>
          <ac:picMkLst>
            <pc:docMk/>
            <pc:sldMk cId="4130293699" sldId="280"/>
            <ac:picMk id="5" creationId="{A550EEF2-1D9A-413D-A22F-2B7CDC2FA16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5E03B7-B591-4A2A-B695-014C5A39F13E}" type="datetimeFigureOut">
              <a:rPr lang="en-US"/>
              <a:t>12/2/2020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E322BB-75AD-4A1E-9661-2724167329F0}" type="slidenum">
              <a:rPr/>
              <a:t>‹#›</a:t>
            </a:fld>
            <a:endParaRPr/>
          </a:p>
        </p:txBody>
      </p:sp>
    </p:spTree>
    <p:extLst>
      <p:ext uri="{BB962C8B-B14F-4D97-AF65-F5344CB8AC3E}">
        <p14:creationId xmlns:p14="http://schemas.microsoft.com/office/powerpoint/2010/main" val="251270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DFBD7B-E4FB-4AA8-9540-FD148073ACB3}" type="datetimeFigureOut">
              <a:rPr lang="en-US"/>
              <a:t>12/2/2020</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45B7DE-1198-4F2F-B574-CA8CAE341642}" type="slidenum">
              <a:rPr/>
              <a:t>‹#›</a:t>
            </a:fld>
            <a:endParaRPr/>
          </a:p>
        </p:txBody>
      </p:sp>
    </p:spTree>
    <p:extLst>
      <p:ext uri="{BB962C8B-B14F-4D97-AF65-F5344CB8AC3E}">
        <p14:creationId xmlns:p14="http://schemas.microsoft.com/office/powerpoint/2010/main" val="188231245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5B7DE-1198-4F2F-B574-CA8CAE341642}" type="slidenum">
              <a:rPr lang="en-US" smtClean="0"/>
              <a:t>10</a:t>
            </a:fld>
            <a:endParaRPr lang="en-US"/>
          </a:p>
        </p:txBody>
      </p:sp>
    </p:spTree>
    <p:extLst>
      <p:ext uri="{BB962C8B-B14F-4D97-AF65-F5344CB8AC3E}">
        <p14:creationId xmlns:p14="http://schemas.microsoft.com/office/powerpoint/2010/main" val="2959738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squares"/>
          <p:cNvGrpSpPr/>
          <p:nvPr/>
        </p:nvGrpSpPr>
        <p:grpSpPr>
          <a:xfrm>
            <a:off x="0" y="1135743"/>
            <a:ext cx="1622332" cy="799981"/>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828324" y="362396"/>
            <a:ext cx="9141619" cy="1676400"/>
          </a:xfrm>
        </p:spPr>
        <p:txBody>
          <a:bodyPr>
            <a:noAutofit/>
          </a:bodyPr>
          <a:lstStyle>
            <a:lvl1pPr>
              <a:lnSpc>
                <a:spcPct val="80000"/>
              </a:lnSpc>
              <a:defRPr sz="6000"/>
            </a:lvl1pPr>
          </a:lstStyle>
          <a:p>
            <a:r>
              <a:rPr lang="en-US"/>
              <a:t>Click to edit Master title style</a:t>
            </a:r>
            <a:endParaRPr/>
          </a:p>
        </p:txBody>
      </p:sp>
      <p:sp>
        <p:nvSpPr>
          <p:cNvPr id="3" name="Subtitle 2"/>
          <p:cNvSpPr>
            <a:spLocks noGrp="1"/>
          </p:cNvSpPr>
          <p:nvPr>
            <p:ph type="subTitle" idx="1"/>
          </p:nvPr>
        </p:nvSpPr>
        <p:spPr>
          <a:xfrm>
            <a:off x="1828324" y="2089595"/>
            <a:ext cx="9141619" cy="886344"/>
          </a:xfrm>
        </p:spPr>
        <p:txBody>
          <a:bodyPr>
            <a:normAutofit/>
          </a:bodyPr>
          <a:lstStyle>
            <a:lvl1pPr marL="0" indent="0" algn="l">
              <a:buNone/>
              <a:defRPr sz="2800">
                <a:solidFill>
                  <a:schemeClr val="accent1">
                    <a:lumMod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209051-6E81-43E8-9099-FF6A0C3DCFE8}" type="datetime1">
              <a:rPr lang="en-US"/>
              <a:t>12/2/2020</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88751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C3EA6D-DF0B-4D4B-B359-5F1D1D0E30A4}" type="datetime1">
              <a:rPr lang="en-US"/>
              <a:t>12/2/2020</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43515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squares"/>
          <p:cNvGrpSpPr/>
          <p:nvPr/>
        </p:nvGrpSpPr>
        <p:grpSpPr>
          <a:xfrm>
            <a:off x="0" y="3124415"/>
            <a:ext cx="1622332" cy="805061"/>
            <a:chOff x="0" y="2343311"/>
            <a:chExt cx="1217066" cy="603796"/>
          </a:xfrm>
        </p:grpSpPr>
        <p:sp>
          <p:nvSpPr>
            <p:cNvPr id="8" name="Rounded Rectangle 7"/>
            <p:cNvSpPr/>
            <p:nvPr/>
          </p:nvSpPr>
          <p:spPr>
            <a:xfrm>
              <a:off x="787514" y="2347123"/>
              <a:ext cx="429552" cy="5999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86370" y="2347123"/>
              <a:ext cx="429552" cy="5999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92604" y="2535915"/>
              <a:ext cx="599986" cy="214778"/>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9" name="bottom graphic"/>
          <p:cNvGrpSpPr/>
          <p:nvPr/>
        </p:nvGrpSpPr>
        <p:grpSpPr>
          <a:xfrm>
            <a:off x="0" y="5409216"/>
            <a:ext cx="12188825" cy="1462483"/>
            <a:chOff x="0" y="4056912"/>
            <a:chExt cx="9144000" cy="1096862"/>
          </a:xfrm>
        </p:grpSpPr>
        <p:sp>
          <p:nvSpPr>
            <p:cNvPr id="20" name="Freeform 19"/>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title"/>
          </p:nvPr>
        </p:nvSpPr>
        <p:spPr>
          <a:xfrm>
            <a:off x="1828324" y="1932518"/>
            <a:ext cx="9141619" cy="2105367"/>
          </a:xfrm>
        </p:spPr>
        <p:txBody>
          <a:bodyPr anchor="b">
            <a:normAutofit/>
          </a:bodyPr>
          <a:lstStyle>
            <a:lvl1pPr algn="l">
              <a:defRPr sz="6000" b="0" cap="none" baseline="0"/>
            </a:lvl1pPr>
          </a:lstStyle>
          <a:p>
            <a:r>
              <a:rPr lang="en-US"/>
              <a:t>Click to edit Master title style</a:t>
            </a:r>
            <a:endParaRPr/>
          </a:p>
        </p:txBody>
      </p:sp>
      <p:sp>
        <p:nvSpPr>
          <p:cNvPr id="3" name="Text Placeholder 2"/>
          <p:cNvSpPr>
            <a:spLocks noGrp="1"/>
          </p:cNvSpPr>
          <p:nvPr>
            <p:ph type="body" idx="1"/>
          </p:nvPr>
        </p:nvSpPr>
        <p:spPr>
          <a:xfrm>
            <a:off x="1828324" y="4084264"/>
            <a:ext cx="9141619" cy="933297"/>
          </a:xfrm>
        </p:spPr>
        <p:txBody>
          <a:bodyPr anchor="t">
            <a:normAutofit/>
          </a:bodyPr>
          <a:lstStyle>
            <a:lvl1pPr marL="0" indent="0">
              <a:buNone/>
              <a:defRPr sz="2800">
                <a:solidFill>
                  <a:schemeClr val="accent1">
                    <a:lumMod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77EDB99-15BC-4479-BAC5-1E502E66917A}" type="datetime1">
              <a:rPr lang="en-US"/>
              <a:t>12/2/2020</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4356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
            <a:ext cx="9751060" cy="1295400"/>
          </a:xfrm>
        </p:spPr>
        <p:txBody>
          <a:bodyPr/>
          <a:lstStyle/>
          <a:p>
            <a:r>
              <a:rPr lang="en-US"/>
              <a:t>Click to edit Master title style</a:t>
            </a:r>
            <a:endParaRPr/>
          </a:p>
        </p:txBody>
      </p:sp>
      <p:sp>
        <p:nvSpPr>
          <p:cNvPr id="3" name="Content Placeholder 2"/>
          <p:cNvSpPr>
            <a:spLocks noGrp="1"/>
          </p:cNvSpPr>
          <p:nvPr>
            <p:ph sz="half" idx="1"/>
          </p:nvPr>
        </p:nvSpPr>
        <p:spPr>
          <a:xfrm>
            <a:off x="1141412" y="1600200"/>
            <a:ext cx="487553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4412" y="1600200"/>
            <a:ext cx="487553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4067C2A3-CD19-48AB-9F64-ECCF75182EDD}" type="datetime1">
              <a:rPr lang="en-US"/>
              <a:t>12/2/2020</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2977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
            <a:ext cx="9751060" cy="1295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1412" y="1524000"/>
            <a:ext cx="487553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141412" y="2413000"/>
            <a:ext cx="487553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094412" y="1524000"/>
            <a:ext cx="487553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094412" y="2413000"/>
            <a:ext cx="487553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0363E8C1-7C87-4705-AB97-8CD17D208E3F}" type="datetime1">
              <a:rPr lang="en-US"/>
              <a:t>12/2/2020</a:t>
            </a:fld>
            <a:endParaRPr/>
          </a:p>
        </p:txBody>
      </p:sp>
      <p:sp>
        <p:nvSpPr>
          <p:cNvPr id="9" name="Slide Number Placeholder 8"/>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48703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20C624E-DF92-4841-B9B9-DD11AA239B85}" type="datetime1">
              <a:rPr lang="en-US"/>
              <a:t>12/2/2020</a:t>
            </a:fld>
            <a:endParaRPr/>
          </a:p>
        </p:txBody>
      </p:sp>
      <p:sp>
        <p:nvSpPr>
          <p:cNvPr id="5" name="Slide Number Placeholder 4"/>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969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8" name="bottom graphic"/>
          <p:cNvGrpSpPr/>
          <p:nvPr/>
        </p:nvGrpSpPr>
        <p:grpSpPr>
          <a:xfrm>
            <a:off x="0" y="5409216"/>
            <a:ext cx="12188825" cy="1462483"/>
            <a:chOff x="0" y="4056912"/>
            <a:chExt cx="9144000" cy="1096862"/>
          </a:xfrm>
        </p:grpSpPr>
        <p:sp>
          <p:nvSpPr>
            <p:cNvPr id="9" name="Freeform 8"/>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FBDA3AE1-4360-4D5B-BDBC-656B872DD533}" type="datetime1">
              <a:rPr lang="en-US"/>
              <a:t>12/2/2020</a:t>
            </a:fld>
            <a:endParaRPr/>
          </a:p>
        </p:txBody>
      </p:sp>
      <p:sp>
        <p:nvSpPr>
          <p:cNvPr id="4" name="Slide Number Placeholder 3"/>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22539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75530" y="1600200"/>
            <a:ext cx="6094413"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218883" y="1600202"/>
            <a:ext cx="3453500" cy="4571999"/>
          </a:xfrm>
        </p:spPr>
        <p:txBody>
          <a:bodyPr>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20990708-46A4-4851-883E-8DFB8939107E}" type="datetime1">
              <a:rPr lang="en-US"/>
              <a:t>12/2/2020</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48396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218887" y="1600200"/>
            <a:ext cx="6703850" cy="3657600"/>
          </a:xfrm>
          <a:prstGeom prst="roundRect">
            <a:avLst>
              <a:gd name="adj" fmla="val 3098"/>
            </a:avLst>
          </a:prstGeom>
        </p:spPr>
        <p:txBody>
          <a:bodyPr>
            <a:normAutofit/>
          </a:bodyPr>
          <a:lstStyle>
            <a:lvl1pPr marL="0" indent="0">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8125883" y="1600200"/>
            <a:ext cx="2844059" cy="3759200"/>
          </a:xfrm>
        </p:spPr>
        <p:txBody>
          <a:bodyPr anchor="b">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E88EFFC-86AE-4294-A319-CAFC2651994B}" type="datetime1">
              <a:rPr lang="en-US"/>
              <a:t>12/2/2020</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44298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CEAB04-7709-4C1E-A61A-74684A0170FC}" type="datetime1">
              <a:rPr lang="en-US"/>
              <a:t>12/2/2020</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64082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squares"/>
          <p:cNvGrpSpPr/>
          <p:nvPr/>
        </p:nvGrpSpPr>
        <p:grpSpPr>
          <a:xfrm rot="5400000">
            <a:off x="9583007" y="233864"/>
            <a:ext cx="1063300" cy="524046"/>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5" name="bottom graphic"/>
          <p:cNvGrpSpPr/>
          <p:nvPr/>
        </p:nvGrpSpPr>
        <p:grpSpPr>
          <a:xfrm>
            <a:off x="0" y="5395517"/>
            <a:ext cx="12188825" cy="1462483"/>
            <a:chOff x="0" y="4046638"/>
            <a:chExt cx="9144000" cy="1096862"/>
          </a:xfrm>
        </p:grpSpPr>
        <p:sp>
          <p:nvSpPr>
            <p:cNvPr id="16" name="Freeform 15"/>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72"/>
            <p:cNvSpPr/>
            <p:nvPr/>
          </p:nvSpPr>
          <p:spPr bwMode="ltGray">
            <a:xfrm rot="5400000">
              <a:off x="4023569" y="23069"/>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Vertical Title 1"/>
          <p:cNvSpPr>
            <a:spLocks noGrp="1"/>
          </p:cNvSpPr>
          <p:nvPr>
            <p:ph type="title" orient="vert"/>
          </p:nvPr>
        </p:nvSpPr>
        <p:spPr>
          <a:xfrm>
            <a:off x="9751060" y="1150514"/>
            <a:ext cx="1828324" cy="502168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1150514"/>
            <a:ext cx="8227457" cy="5021685"/>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79BD0D-E0B1-4CED-AC65-708AC79EB9CD}" type="datetime1">
              <a:rPr lang="en-US"/>
              <a:t>12/2/2020</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8164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bottom graphic"/>
          <p:cNvGrpSpPr/>
          <p:nvPr/>
        </p:nvGrpSpPr>
        <p:grpSpPr>
          <a:xfrm>
            <a:off x="0" y="5409216"/>
            <a:ext cx="12188825" cy="1462483"/>
            <a:chOff x="0" y="4056912"/>
            <a:chExt cx="9144000" cy="1096862"/>
          </a:xfrm>
        </p:grpSpPr>
        <p:sp>
          <p:nvSpPr>
            <p:cNvPr id="21" name="Freeform 20"/>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grpSp>
        <p:nvGrpSpPr>
          <p:cNvPr id="7" name="squares"/>
          <p:cNvGrpSpPr/>
          <p:nvPr/>
        </p:nvGrpSpPr>
        <p:grpSpPr>
          <a:xfrm>
            <a:off x="1" y="800551"/>
            <a:ext cx="1063023" cy="524183"/>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152400"/>
            <a:ext cx="9751060" cy="1295400"/>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600200"/>
            <a:ext cx="9751060" cy="45720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218883" y="6448425"/>
            <a:ext cx="8288401" cy="180976"/>
          </a:xfrm>
          <a:prstGeom prst="rect">
            <a:avLst/>
          </a:prstGeom>
        </p:spPr>
        <p:txBody>
          <a:bodyPr vert="horz" lIns="121899" tIns="60949" rIns="121899" bIns="60949" rtlCol="0" anchor="ctr"/>
          <a:lstStyle>
            <a:lvl1pPr algn="l">
              <a:defRPr sz="1200">
                <a:solidFill>
                  <a:schemeClr val="tx1"/>
                </a:solidFill>
              </a:defRPr>
            </a:lvl1pPr>
          </a:lstStyle>
          <a:p>
            <a:r>
              <a:rPr lang="en-US" dirty="0"/>
              <a:t>Add a footer</a:t>
            </a:r>
          </a:p>
        </p:txBody>
      </p:sp>
      <p:sp>
        <p:nvSpPr>
          <p:cNvPr id="4" name="Date Placeholder 3"/>
          <p:cNvSpPr>
            <a:spLocks noGrp="1"/>
          </p:cNvSpPr>
          <p:nvPr>
            <p:ph type="dt" sz="half" idx="2"/>
          </p:nvPr>
        </p:nvSpPr>
        <p:spPr>
          <a:xfrm>
            <a:off x="9547913" y="6448425"/>
            <a:ext cx="1422030" cy="180976"/>
          </a:xfrm>
          <a:prstGeom prst="rect">
            <a:avLst/>
          </a:prstGeom>
        </p:spPr>
        <p:txBody>
          <a:bodyPr vert="horz" lIns="121899" tIns="60949" rIns="121899" bIns="60949" rtlCol="0" anchor="ctr"/>
          <a:lstStyle>
            <a:lvl1pPr algn="r">
              <a:defRPr sz="1200">
                <a:solidFill>
                  <a:schemeClr val="tx1"/>
                </a:solidFill>
              </a:defRPr>
            </a:lvl1pPr>
          </a:lstStyle>
          <a:p>
            <a:fld id="{D29E8617-6EA8-4B97-A5E8-E18E98765EE2}" type="datetime1">
              <a:rPr lang="en-US"/>
              <a:pPr/>
              <a:t>12/2/2020</a:t>
            </a:fld>
            <a:endParaRPr dirty="0"/>
          </a:p>
        </p:txBody>
      </p:sp>
      <p:sp>
        <p:nvSpPr>
          <p:cNvPr id="6" name="Slide Number Placeholder 5"/>
          <p:cNvSpPr>
            <a:spLocks noGrp="1"/>
          </p:cNvSpPr>
          <p:nvPr>
            <p:ph type="sldNum" sz="quarter" idx="4"/>
          </p:nvPr>
        </p:nvSpPr>
        <p:spPr>
          <a:xfrm>
            <a:off x="11071516" y="6448425"/>
            <a:ext cx="812588" cy="180976"/>
          </a:xfrm>
          <a:prstGeom prst="rect">
            <a:avLst/>
          </a:prstGeom>
        </p:spPr>
        <p:txBody>
          <a:bodyPr vert="horz" lIns="121899" tIns="60949" rIns="121899" bIns="60949" rtlCol="0" anchor="ctr"/>
          <a:lstStyle>
            <a:lvl1pPr algn="r">
              <a:defRPr sz="1200">
                <a:solidFill>
                  <a:schemeClr val="tx1"/>
                </a:solidFill>
              </a:defRPr>
            </a:lvl1pPr>
          </a:lstStyle>
          <a:p>
            <a:fld id="{34C99D79-8A4B-4031-B1E0-AF26F8EDF2BC}" type="slidenum">
              <a:rPr/>
              <a:pPr/>
              <a:t>‹#›</a:t>
            </a:fld>
            <a:endParaRPr/>
          </a:p>
        </p:txBody>
      </p:sp>
    </p:spTree>
    <p:extLst>
      <p:ext uri="{BB962C8B-B14F-4D97-AF65-F5344CB8AC3E}">
        <p14:creationId xmlns:p14="http://schemas.microsoft.com/office/powerpoint/2010/main" val="178268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800"/>
        </a:spcBef>
        <a:buClr>
          <a:schemeClr val="accent1">
            <a:lumMod val="75000"/>
          </a:schemeClr>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lumMod val="75000"/>
          </a:schemeClr>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s://www.ncbi.nlm.nih.gov/pmc/articles/PMC3945587/" TargetMode="External"/><Relationship Id="rId7" Type="http://schemas.openxmlformats.org/officeDocument/2006/relationships/hyperlink" Target="https://ketogenic.com/why-keto-isnt-just-another-fad-diet/" TargetMode="External"/><Relationship Id="rId2" Type="http://schemas.openxmlformats.org/officeDocument/2006/relationships/hyperlink" Target="https://www.ncbi.nlm.nih.gov/pmc/articles/PMC6566854/" TargetMode="External"/><Relationship Id="rId1" Type="http://schemas.openxmlformats.org/officeDocument/2006/relationships/slideLayout" Target="../slideLayouts/slideLayout9.xml"/><Relationship Id="rId6" Type="http://schemas.openxmlformats.org/officeDocument/2006/relationships/hyperlink" Target="https://www.ncbi.nlm.nih.gov/books/NBK499830/" TargetMode="External"/><Relationship Id="rId5" Type="http://schemas.openxmlformats.org/officeDocument/2006/relationships/hyperlink" Target="https://www.ncbi.nlm.nih.gov/pmc/articles/PMC6251269/" TargetMode="External"/><Relationship Id="rId4" Type="http://schemas.openxmlformats.org/officeDocument/2006/relationships/hyperlink" Target="https://www.ncbi.nlm.nih.gov/pmc/articles/PMC2716748/"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7169" y="6364407"/>
            <a:ext cx="5954486" cy="493593"/>
          </a:xfrm>
        </p:spPr>
        <p:txBody>
          <a:bodyPr>
            <a:noAutofit/>
          </a:bodyPr>
          <a:lstStyle/>
          <a:p>
            <a:pPr algn="ctr"/>
            <a:r>
              <a:rPr lang="en-US" sz="2400" b="1" dirty="0"/>
              <a:t>Presented By: Amy Gerber Buchanan</a:t>
            </a:r>
          </a:p>
        </p:txBody>
      </p:sp>
      <p:pic>
        <p:nvPicPr>
          <p:cNvPr id="1026" name="Picture 2" descr="Ketogenic diet FAQs – frequently asked questions">
            <a:extLst>
              <a:ext uri="{FF2B5EF4-FFF2-40B4-BE49-F238E27FC236}">
                <a16:creationId xmlns:a16="http://schemas.microsoft.com/office/drawing/2014/main" id="{4AFA4173-6BD3-4A20-AA1B-E9EEF1B57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526" y="493594"/>
            <a:ext cx="8839200" cy="587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83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8883" y="152400"/>
            <a:ext cx="9751060" cy="1295400"/>
          </a:xfrm>
        </p:spPr>
        <p:txBody>
          <a:bodyPr anchor="b">
            <a:normAutofit/>
          </a:bodyPr>
          <a:lstStyle/>
          <a:p>
            <a:r>
              <a:rPr lang="en-US" dirty="0"/>
              <a:t>What Is A Fad Diet?</a:t>
            </a:r>
          </a:p>
        </p:txBody>
      </p:sp>
      <p:pic>
        <p:nvPicPr>
          <p:cNvPr id="7170" name="Picture 2" descr="7 popular fad diets you should NOT follow (and why) | TheHealthSite.com">
            <a:extLst>
              <a:ext uri="{FF2B5EF4-FFF2-40B4-BE49-F238E27FC236}">
                <a16:creationId xmlns:a16="http://schemas.microsoft.com/office/drawing/2014/main" id="{052173F0-8B5D-49AA-8049-DECEBCFFAF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48" r="1649" b="2"/>
          <a:stretch/>
        </p:blipFill>
        <p:spPr bwMode="auto">
          <a:xfrm>
            <a:off x="6119745" y="1409701"/>
            <a:ext cx="5129464" cy="3848100"/>
          </a:xfrm>
          <a:prstGeom prst="rect">
            <a:avLst/>
          </a:prstGeom>
          <a:solidFill>
            <a:srgbClr val="FFFFFF"/>
          </a:solidFill>
        </p:spPr>
      </p:pic>
      <p:sp>
        <p:nvSpPr>
          <p:cNvPr id="6" name="Content Placeholder 5"/>
          <p:cNvSpPr>
            <a:spLocks noGrp="1"/>
          </p:cNvSpPr>
          <p:nvPr>
            <p:ph type="body" sz="half" idx="2"/>
          </p:nvPr>
        </p:nvSpPr>
        <p:spPr>
          <a:xfrm>
            <a:off x="836612" y="2057400"/>
            <a:ext cx="4876800" cy="2971797"/>
          </a:xfrm>
        </p:spPr>
        <p:txBody>
          <a:bodyPr>
            <a:normAutofit/>
          </a:bodyPr>
          <a:lstStyle/>
          <a:p>
            <a:pPr marL="342900" indent="-342900" algn="just">
              <a:buFont typeface="Arial" panose="020B0604020202020204" pitchFamily="34" charset="0"/>
              <a:buChar char="•"/>
            </a:pPr>
            <a:r>
              <a:rPr lang="en-US" sz="2000" dirty="0">
                <a:effectLst/>
              </a:rPr>
              <a:t>A fad diet is a diet that is popular for a time, without being a standard dietary recommendation, and often promising unreasonably fast weight loss. </a:t>
            </a:r>
          </a:p>
          <a:p>
            <a:pPr marL="342900" indent="-342900" algn="just">
              <a:buFont typeface="Arial" panose="020B0604020202020204" pitchFamily="34" charset="0"/>
              <a:buChar char="•"/>
            </a:pPr>
            <a:r>
              <a:rPr lang="en-US" sz="2000" dirty="0"/>
              <a:t>S</a:t>
            </a:r>
            <a:r>
              <a:rPr lang="en-US" sz="2000" dirty="0">
                <a:effectLst/>
              </a:rPr>
              <a:t>ome of these diets involve eliminating foods that contain necessary nutrients that your body needs to maintain good health. </a:t>
            </a:r>
            <a:endParaRPr lang="en-US" sz="2000" dirty="0"/>
          </a:p>
          <a:p>
            <a:pPr algn="just"/>
            <a:endParaRPr lang="en-US" sz="2000" dirty="0"/>
          </a:p>
        </p:txBody>
      </p:sp>
    </p:spTree>
    <p:extLst>
      <p:ext uri="{BB962C8B-B14F-4D97-AF65-F5344CB8AC3E}">
        <p14:creationId xmlns:p14="http://schemas.microsoft.com/office/powerpoint/2010/main" val="204134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1412" y="152400"/>
            <a:ext cx="9751060" cy="1295400"/>
          </a:xfrm>
        </p:spPr>
        <p:txBody>
          <a:bodyPr anchor="b">
            <a:normAutofit/>
          </a:bodyPr>
          <a:lstStyle/>
          <a:p>
            <a:r>
              <a:rPr lang="en-US" dirty="0"/>
              <a:t>What Is The Keto Diet?</a:t>
            </a:r>
          </a:p>
        </p:txBody>
      </p:sp>
      <p:pic>
        <p:nvPicPr>
          <p:cNvPr id="6" name="Picture 5" descr="keto macros">
            <a:extLst>
              <a:ext uri="{FF2B5EF4-FFF2-40B4-BE49-F238E27FC236}">
                <a16:creationId xmlns:a16="http://schemas.microsoft.com/office/drawing/2014/main" id="{D7E6A726-A450-4AAE-B34F-D91AA032E107}"/>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1229327" y="1295400"/>
            <a:ext cx="4343717" cy="4571999"/>
          </a:xfrm>
          <a:prstGeom prst="rect">
            <a:avLst/>
          </a:prstGeom>
          <a:noFill/>
          <a:ln>
            <a:noFill/>
          </a:ln>
        </p:spPr>
      </p:pic>
      <p:sp>
        <p:nvSpPr>
          <p:cNvPr id="3" name="Content Placeholder 2">
            <a:extLst>
              <a:ext uri="{FF2B5EF4-FFF2-40B4-BE49-F238E27FC236}">
                <a16:creationId xmlns:a16="http://schemas.microsoft.com/office/drawing/2014/main" id="{7429903F-F5AB-4AEE-9E46-F392F7926338}"/>
              </a:ext>
            </a:extLst>
          </p:cNvPr>
          <p:cNvSpPr>
            <a:spLocks noGrp="1"/>
          </p:cNvSpPr>
          <p:nvPr>
            <p:ph sz="half" idx="2"/>
          </p:nvPr>
        </p:nvSpPr>
        <p:spPr>
          <a:xfrm>
            <a:off x="5789612" y="1638299"/>
            <a:ext cx="5791200" cy="3886199"/>
          </a:xfrm>
        </p:spPr>
        <p:txBody>
          <a:bodyPr>
            <a:normAutofit fontScale="92500" lnSpcReduction="20000"/>
          </a:bodyPr>
          <a:lstStyle/>
          <a:p>
            <a:pPr algn="just"/>
            <a:r>
              <a:rPr lang="en-US" sz="2200" dirty="0">
                <a:solidFill>
                  <a:schemeClr val="accent1">
                    <a:lumMod val="75000"/>
                  </a:schemeClr>
                </a:solidFill>
              </a:rPr>
              <a:t>It</a:t>
            </a:r>
            <a:r>
              <a:rPr lang="en-US" sz="2200" dirty="0">
                <a:solidFill>
                  <a:schemeClr val="accent1">
                    <a:lumMod val="75000"/>
                  </a:schemeClr>
                </a:solidFill>
                <a:effectLst/>
              </a:rPr>
              <a:t> involves consuming low carbohydrates, high fat, with moderate protein that is aimed at helping </a:t>
            </a:r>
            <a:r>
              <a:rPr lang="en-US" sz="2200" dirty="0">
                <a:solidFill>
                  <a:schemeClr val="accent1">
                    <a:lumMod val="75000"/>
                  </a:schemeClr>
                </a:solidFill>
              </a:rPr>
              <a:t>with the</a:t>
            </a:r>
            <a:r>
              <a:rPr lang="en-US" sz="2200" dirty="0">
                <a:solidFill>
                  <a:schemeClr val="accent1">
                    <a:lumMod val="75000"/>
                  </a:schemeClr>
                </a:solidFill>
                <a:effectLst/>
              </a:rPr>
              <a:t> lose of weight. </a:t>
            </a:r>
          </a:p>
          <a:p>
            <a:pPr algn="just"/>
            <a:r>
              <a:rPr lang="en-US" sz="2200" dirty="0">
                <a:solidFill>
                  <a:schemeClr val="accent1">
                    <a:lumMod val="75000"/>
                  </a:schemeClr>
                </a:solidFill>
                <a:effectLst/>
              </a:rPr>
              <a:t>It was first used as a treatment in the 1920’s to treat epilepsy. The keto diet has gained huge popularity within the past </a:t>
            </a:r>
            <a:r>
              <a:rPr lang="en-US" sz="2200" dirty="0">
                <a:solidFill>
                  <a:schemeClr val="accent1">
                    <a:lumMod val="75000"/>
                  </a:schemeClr>
                </a:solidFill>
              </a:rPr>
              <a:t>several years</a:t>
            </a:r>
            <a:r>
              <a:rPr lang="en-US" sz="2200" dirty="0">
                <a:solidFill>
                  <a:schemeClr val="accent1">
                    <a:lumMod val="75000"/>
                  </a:schemeClr>
                </a:solidFill>
                <a:effectLst/>
              </a:rPr>
              <a:t>.</a:t>
            </a:r>
          </a:p>
          <a:p>
            <a:pPr algn="just"/>
            <a:r>
              <a:rPr lang="en-US" sz="2200" dirty="0">
                <a:solidFill>
                  <a:schemeClr val="accent1">
                    <a:lumMod val="75000"/>
                  </a:schemeClr>
                </a:solidFill>
                <a:effectLst/>
              </a:rPr>
              <a:t>It consists of a 4:1 ratio of fats to carbs plus protein with a reduced caloric intake of 25%. </a:t>
            </a:r>
          </a:p>
          <a:p>
            <a:pPr algn="just"/>
            <a:r>
              <a:rPr lang="en-US" sz="2200" dirty="0">
                <a:solidFill>
                  <a:schemeClr val="accent1">
                    <a:lumMod val="75000"/>
                  </a:schemeClr>
                </a:solidFill>
              </a:rPr>
              <a:t>It is an adjustment in the ratio of macronutrients consisting of </a:t>
            </a:r>
            <a:r>
              <a:rPr lang="en-US" sz="2200" dirty="0">
                <a:solidFill>
                  <a:schemeClr val="accent1">
                    <a:lumMod val="75000"/>
                  </a:schemeClr>
                </a:solidFill>
                <a:effectLst/>
              </a:rPr>
              <a:t>5%-15</a:t>
            </a:r>
            <a:r>
              <a:rPr lang="en-US" sz="2200" dirty="0">
                <a:solidFill>
                  <a:schemeClr val="accent1">
                    <a:lumMod val="75000"/>
                  </a:schemeClr>
                </a:solidFill>
              </a:rPr>
              <a:t>% carbs, 25</a:t>
            </a:r>
            <a:r>
              <a:rPr lang="en-US" sz="2200" dirty="0">
                <a:solidFill>
                  <a:schemeClr val="accent1">
                    <a:lumMod val="75000"/>
                  </a:schemeClr>
                </a:solidFill>
                <a:effectLst/>
              </a:rPr>
              <a:t>%-35</a:t>
            </a:r>
            <a:r>
              <a:rPr lang="en-US" sz="2200" dirty="0">
                <a:solidFill>
                  <a:schemeClr val="accent1">
                    <a:lumMod val="75000"/>
                  </a:schemeClr>
                </a:solidFill>
              </a:rPr>
              <a:t>% protein, and 60</a:t>
            </a:r>
            <a:r>
              <a:rPr lang="en-US" sz="2200" dirty="0">
                <a:solidFill>
                  <a:schemeClr val="accent1">
                    <a:lumMod val="75000"/>
                  </a:schemeClr>
                </a:solidFill>
                <a:effectLst/>
              </a:rPr>
              <a:t>%-</a:t>
            </a:r>
            <a:r>
              <a:rPr lang="en-US" sz="2200" dirty="0">
                <a:solidFill>
                  <a:schemeClr val="accent1">
                    <a:lumMod val="75000"/>
                  </a:schemeClr>
                </a:solidFill>
              </a:rPr>
              <a:t>75</a:t>
            </a:r>
            <a:r>
              <a:rPr lang="en-US" sz="2200" dirty="0">
                <a:solidFill>
                  <a:schemeClr val="accent1">
                    <a:lumMod val="75000"/>
                  </a:schemeClr>
                </a:solidFill>
                <a:effectLst/>
              </a:rPr>
              <a:t>% </a:t>
            </a:r>
            <a:r>
              <a:rPr lang="en-US" sz="2200" dirty="0">
                <a:solidFill>
                  <a:schemeClr val="accent1">
                    <a:lumMod val="75000"/>
                  </a:schemeClr>
                </a:solidFill>
              </a:rPr>
              <a:t>fat</a:t>
            </a:r>
            <a:r>
              <a:rPr lang="en-US" sz="2200" dirty="0">
                <a:solidFill>
                  <a:schemeClr val="accent1">
                    <a:lumMod val="75000"/>
                  </a:schemeClr>
                </a:solidFill>
                <a:effectLst/>
              </a:rPr>
              <a:t>. </a:t>
            </a:r>
          </a:p>
          <a:p>
            <a:pPr algn="just"/>
            <a:r>
              <a:rPr lang="en-US" sz="2200" dirty="0">
                <a:solidFill>
                  <a:schemeClr val="accent1">
                    <a:lumMod val="75000"/>
                  </a:schemeClr>
                </a:solidFill>
                <a:effectLst/>
              </a:rPr>
              <a:t>Typical consumption of carbs while on the keto diet is between 20g–50g carbs per day.</a:t>
            </a:r>
          </a:p>
          <a:p>
            <a:endParaRPr lang="en-US" sz="1500" dirty="0"/>
          </a:p>
        </p:txBody>
      </p:sp>
    </p:spTree>
    <p:extLst>
      <p:ext uri="{BB962C8B-B14F-4D97-AF65-F5344CB8AC3E}">
        <p14:creationId xmlns:p14="http://schemas.microsoft.com/office/powerpoint/2010/main" val="424641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
            <a:ext cx="9751060" cy="1295400"/>
          </a:xfrm>
        </p:spPr>
        <p:txBody>
          <a:bodyPr anchor="b">
            <a:normAutofit/>
          </a:bodyPr>
          <a:lstStyle/>
          <a:p>
            <a:r>
              <a:rPr lang="en-US" dirty="0"/>
              <a:t>How Does Keto Work?</a:t>
            </a:r>
          </a:p>
        </p:txBody>
      </p:sp>
      <p:pic>
        <p:nvPicPr>
          <p:cNvPr id="8" name="Picture 7" descr="How Does Ketosis Work">
            <a:extLst>
              <a:ext uri="{FF2B5EF4-FFF2-40B4-BE49-F238E27FC236}">
                <a16:creationId xmlns:a16="http://schemas.microsoft.com/office/drawing/2014/main" id="{1278A013-039B-47AD-8D62-2217457877E0}"/>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1218883" y="1524000"/>
            <a:ext cx="4875530" cy="4227095"/>
          </a:xfrm>
          <a:prstGeom prst="rect">
            <a:avLst/>
          </a:prstGeom>
          <a:noFill/>
          <a:ln>
            <a:noFill/>
          </a:ln>
        </p:spPr>
      </p:pic>
      <p:sp>
        <p:nvSpPr>
          <p:cNvPr id="6" name="Content Placeholder 5"/>
          <p:cNvSpPr>
            <a:spLocks noGrp="1"/>
          </p:cNvSpPr>
          <p:nvPr>
            <p:ph type="body" sz="half" idx="2"/>
          </p:nvPr>
        </p:nvSpPr>
        <p:spPr>
          <a:xfrm>
            <a:off x="6704012" y="2514600"/>
            <a:ext cx="4646930" cy="1980197"/>
          </a:xfrm>
        </p:spPr>
        <p:txBody>
          <a:bodyPr>
            <a:normAutofit lnSpcReduction="10000"/>
          </a:bodyPr>
          <a:lstStyle/>
          <a:p>
            <a:pPr marL="342900" indent="-342900" algn="just">
              <a:buFont typeface="Arial" panose="020B0604020202020204" pitchFamily="34" charset="0"/>
              <a:buChar char="•"/>
            </a:pPr>
            <a:r>
              <a:rPr lang="en-US" sz="2000" dirty="0">
                <a:effectLst/>
              </a:rPr>
              <a:t>It aims to get dieters in a metabolic state called ketosis, where the drastic drop in carbs, forces your body to burn fat for energy. </a:t>
            </a:r>
          </a:p>
          <a:p>
            <a:pPr marL="342900" indent="-342900" algn="just">
              <a:buFont typeface="Arial" panose="020B0604020202020204" pitchFamily="34" charset="0"/>
              <a:buChar char="•"/>
            </a:pPr>
            <a:r>
              <a:rPr lang="en-US" sz="2000" dirty="0">
                <a:effectLst/>
              </a:rPr>
              <a:t>The chemicals responsible for this process are called ketones.</a:t>
            </a:r>
            <a:endParaRPr lang="en-US" sz="2000" dirty="0"/>
          </a:p>
        </p:txBody>
      </p:sp>
    </p:spTree>
    <p:extLst>
      <p:ext uri="{BB962C8B-B14F-4D97-AF65-F5344CB8AC3E}">
        <p14:creationId xmlns:p14="http://schemas.microsoft.com/office/powerpoint/2010/main" val="398066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
            <a:ext cx="9751060" cy="1295400"/>
          </a:xfrm>
        </p:spPr>
        <p:txBody>
          <a:bodyPr anchor="b">
            <a:normAutofit/>
          </a:bodyPr>
          <a:lstStyle/>
          <a:p>
            <a:r>
              <a:rPr lang="en-US" dirty="0"/>
              <a:t>What Are Ketones?</a:t>
            </a:r>
          </a:p>
        </p:txBody>
      </p:sp>
      <p:pic>
        <p:nvPicPr>
          <p:cNvPr id="8194" name="Picture 2" descr="Ketogenic for TBI - Webinar - TBI Therapy">
            <a:extLst>
              <a:ext uri="{FF2B5EF4-FFF2-40B4-BE49-F238E27FC236}">
                <a16:creationId xmlns:a16="http://schemas.microsoft.com/office/drawing/2014/main" id="{27CE93EB-5E04-4D7A-A53F-2074B22002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408612" y="1716855"/>
            <a:ext cx="6094413" cy="3424285"/>
          </a:xfrm>
          <a:prstGeom prst="rect">
            <a:avLst/>
          </a:prstGeom>
          <a:solidFill>
            <a:srgbClr val="FFFFFF"/>
          </a:solidFill>
        </p:spPr>
      </p:pic>
      <p:sp>
        <p:nvSpPr>
          <p:cNvPr id="3" name="Content Placeholder 2"/>
          <p:cNvSpPr>
            <a:spLocks noGrp="1"/>
          </p:cNvSpPr>
          <p:nvPr>
            <p:ph type="body" sz="half" idx="2"/>
          </p:nvPr>
        </p:nvSpPr>
        <p:spPr>
          <a:xfrm>
            <a:off x="1141413" y="2133600"/>
            <a:ext cx="3962400" cy="2324099"/>
          </a:xfrm>
        </p:spPr>
        <p:txBody>
          <a:bodyPr>
            <a:normAutofit fontScale="92500" lnSpcReduction="10000"/>
          </a:bodyPr>
          <a:lstStyle/>
          <a:p>
            <a:pPr marL="342900" marR="0" indent="-342900" algn="just">
              <a:spcBef>
                <a:spcPts val="0"/>
              </a:spcBef>
              <a:spcAft>
                <a:spcPts val="0"/>
              </a:spcAft>
              <a:buFont typeface="Arial" panose="020B0604020202020204" pitchFamily="34" charset="0"/>
              <a:buChar char="•"/>
            </a:pPr>
            <a:r>
              <a:rPr lang="en-US" sz="2200" dirty="0">
                <a:effectLst/>
              </a:rPr>
              <a:t>They are chemicals your liver makes. You produce them when you do not have enough insulin in your body to turn sugar (or glucose) into energy. You need another source, so your body uses fat instead. Your liver turns this fat into ketones.</a:t>
            </a:r>
            <a:endParaRPr lang="en-US" sz="2000" dirty="0">
              <a:effectLst/>
            </a:endParaRPr>
          </a:p>
          <a:p>
            <a:endParaRPr lang="en-US" sz="2400" dirty="0"/>
          </a:p>
        </p:txBody>
      </p:sp>
    </p:spTree>
    <p:extLst>
      <p:ext uri="{BB962C8B-B14F-4D97-AF65-F5344CB8AC3E}">
        <p14:creationId xmlns:p14="http://schemas.microsoft.com/office/powerpoint/2010/main" val="249061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
            <a:ext cx="9751060" cy="1295400"/>
          </a:xfrm>
        </p:spPr>
        <p:txBody>
          <a:bodyPr anchor="b">
            <a:normAutofit/>
          </a:bodyPr>
          <a:lstStyle/>
          <a:p>
            <a:r>
              <a:rPr lang="en-US" dirty="0"/>
              <a:t>What Is Ketosis?</a:t>
            </a:r>
          </a:p>
        </p:txBody>
      </p:sp>
      <p:pic>
        <p:nvPicPr>
          <p:cNvPr id="3078" name="Picture 6" descr="Ketosis - What Is Ketosis? How To Get There Safely | Keyto">
            <a:extLst>
              <a:ext uri="{FF2B5EF4-FFF2-40B4-BE49-F238E27FC236}">
                <a16:creationId xmlns:a16="http://schemas.microsoft.com/office/drawing/2014/main" id="{1BDF6ACE-9A37-4400-82BC-86202D5F0F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72383" y="1413905"/>
            <a:ext cx="7040980" cy="403019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half" idx="2"/>
          </p:nvPr>
        </p:nvSpPr>
        <p:spPr>
          <a:xfrm>
            <a:off x="912812" y="2438401"/>
            <a:ext cx="3453500" cy="1981198"/>
          </a:xfrm>
        </p:spPr>
        <p:txBody>
          <a:bodyPr>
            <a:normAutofit lnSpcReduction="10000"/>
          </a:bodyPr>
          <a:lstStyle/>
          <a:p>
            <a:pPr marL="342900" indent="-342900" algn="just">
              <a:buFont typeface="Arial" panose="020B0604020202020204" pitchFamily="34" charset="0"/>
              <a:buChar char="•"/>
            </a:pPr>
            <a:r>
              <a:rPr lang="en-US" sz="2000" dirty="0">
                <a:effectLst/>
              </a:rPr>
              <a:t>Ketosis is your body’s natural metabolic state. When in ketosis, your body produces ketone bodies out of fat and uses these ketones for energy instead of carbs.</a:t>
            </a:r>
          </a:p>
        </p:txBody>
      </p:sp>
    </p:spTree>
    <p:extLst>
      <p:ext uri="{BB962C8B-B14F-4D97-AF65-F5344CB8AC3E}">
        <p14:creationId xmlns:p14="http://schemas.microsoft.com/office/powerpoint/2010/main" val="28906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
            <a:ext cx="9751060" cy="1295400"/>
          </a:xfrm>
        </p:spPr>
        <p:txBody>
          <a:bodyPr anchor="b">
            <a:normAutofit/>
          </a:bodyPr>
          <a:lstStyle/>
          <a:p>
            <a:r>
              <a:rPr lang="en-US" dirty="0"/>
              <a:t>How Do You Get Into Ketosis?</a:t>
            </a:r>
          </a:p>
        </p:txBody>
      </p:sp>
      <p:pic>
        <p:nvPicPr>
          <p:cNvPr id="7" name="Content Placeholder 6" descr="Text&#10;&#10;Description automatically generated">
            <a:extLst>
              <a:ext uri="{FF2B5EF4-FFF2-40B4-BE49-F238E27FC236}">
                <a16:creationId xmlns:a16="http://schemas.microsoft.com/office/drawing/2014/main" id="{3A5DD5D4-8869-48C1-AD1F-3BC3E7199BAD}"/>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11023" r="2" b="2"/>
          <a:stretch/>
        </p:blipFill>
        <p:spPr bwMode="auto">
          <a:xfrm>
            <a:off x="5561012" y="1600200"/>
            <a:ext cx="5408931" cy="3886200"/>
          </a:xfrm>
          <a:prstGeom prst="rect">
            <a:avLst/>
          </a:prstGeom>
          <a:noFill/>
          <a:ln>
            <a:noFill/>
          </a:ln>
        </p:spPr>
      </p:pic>
      <p:sp>
        <p:nvSpPr>
          <p:cNvPr id="11" name="Text Placeholder 10"/>
          <p:cNvSpPr>
            <a:spLocks noGrp="1"/>
          </p:cNvSpPr>
          <p:nvPr>
            <p:ph type="body" sz="half" idx="2"/>
          </p:nvPr>
        </p:nvSpPr>
        <p:spPr>
          <a:xfrm>
            <a:off x="1065213" y="2781300"/>
            <a:ext cx="4114800" cy="1409700"/>
          </a:xfrm>
        </p:spPr>
        <p:txBody>
          <a:bodyPr>
            <a:normAutofit lnSpcReduction="10000"/>
          </a:bodyPr>
          <a:lstStyle/>
          <a:p>
            <a:pPr marL="342900" indent="-342900" algn="just">
              <a:buFont typeface="Arial" panose="020B0604020202020204" pitchFamily="34" charset="0"/>
              <a:buChar char="•"/>
            </a:pPr>
            <a:r>
              <a:rPr lang="en-US" sz="2000" dirty="0">
                <a:effectLst/>
              </a:rPr>
              <a:t>The keto diet focuses on consuming high-fat, moderate protein, and low carbohydrate intake. This forces your body to use fat for energy.</a:t>
            </a:r>
          </a:p>
        </p:txBody>
      </p:sp>
    </p:spTree>
    <p:extLst>
      <p:ext uri="{BB962C8B-B14F-4D97-AF65-F5344CB8AC3E}">
        <p14:creationId xmlns:p14="http://schemas.microsoft.com/office/powerpoint/2010/main" val="289162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
            <a:ext cx="9751060" cy="1295400"/>
          </a:xfrm>
        </p:spPr>
        <p:txBody>
          <a:bodyPr vert="horz" lIns="121899" tIns="60949" rIns="121899" bIns="60949" rtlCol="0" anchor="b">
            <a:normAutofit/>
          </a:bodyPr>
          <a:lstStyle/>
          <a:p>
            <a:r>
              <a:rPr lang="en-US" dirty="0"/>
              <a:t>How Do You Know When You Are In Ketosis?</a:t>
            </a:r>
          </a:p>
        </p:txBody>
      </p:sp>
      <p:pic>
        <p:nvPicPr>
          <p:cNvPr id="9218" name="Picture 2" descr="Making Sense of Ketones with Diabetes | diaTribe">
            <a:extLst>
              <a:ext uri="{FF2B5EF4-FFF2-40B4-BE49-F238E27FC236}">
                <a16:creationId xmlns:a16="http://schemas.microsoft.com/office/drawing/2014/main" id="{1069D0AE-4E2C-4E0F-8E24-6841503DDA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5813" y="1752600"/>
            <a:ext cx="4875530" cy="3751872"/>
          </a:xfrm>
          <a:prstGeom prst="rect">
            <a:avLst/>
          </a:prstGeom>
          <a:solidFill>
            <a:srgbClr val="FFFFFF"/>
          </a:solidFill>
        </p:spPr>
      </p:pic>
      <p:sp>
        <p:nvSpPr>
          <p:cNvPr id="4" name="TextBox 3">
            <a:extLst>
              <a:ext uri="{FF2B5EF4-FFF2-40B4-BE49-F238E27FC236}">
                <a16:creationId xmlns:a16="http://schemas.microsoft.com/office/drawing/2014/main" id="{EE29F665-021E-4F41-84EB-7B2B2C6338B5}"/>
              </a:ext>
            </a:extLst>
          </p:cNvPr>
          <p:cNvSpPr txBox="1"/>
          <p:nvPr/>
        </p:nvSpPr>
        <p:spPr>
          <a:xfrm>
            <a:off x="6108866" y="2667000"/>
            <a:ext cx="5014746" cy="1524000"/>
          </a:xfrm>
          <a:prstGeom prst="rect">
            <a:avLst/>
          </a:prstGeom>
        </p:spPr>
        <p:txBody>
          <a:bodyPr vert="horz" lIns="121899" tIns="60949" rIns="121899" bIns="60949" rtlCol="0">
            <a:normAutofit/>
          </a:bodyPr>
          <a:lstStyle/>
          <a:p>
            <a:pPr marL="342900" marR="0" indent="-342900" algn="just">
              <a:lnSpc>
                <a:spcPct val="90000"/>
              </a:lnSpc>
              <a:spcBef>
                <a:spcPts val="0"/>
              </a:spcBef>
              <a:spcAft>
                <a:spcPts val="600"/>
              </a:spcAft>
              <a:buClr>
                <a:schemeClr val="accent1">
                  <a:lumMod val="75000"/>
                </a:schemeClr>
              </a:buClr>
              <a:buFont typeface="Arial" panose="020B0604020202020204" pitchFamily="34" charset="0"/>
              <a:buChar char="•"/>
            </a:pPr>
            <a:r>
              <a:rPr lang="en-US" sz="2000" dirty="0">
                <a:solidFill>
                  <a:schemeClr val="accent1">
                    <a:lumMod val="75000"/>
                  </a:schemeClr>
                </a:solidFill>
                <a:effectLst/>
              </a:rPr>
              <a:t>The best way to know if you are in ketosis is by blood testing for ketones. There are now a variety of over-the-counter kits available to purchase such as urine and breath tests.</a:t>
            </a:r>
          </a:p>
        </p:txBody>
      </p:sp>
    </p:spTree>
    <p:extLst>
      <p:ext uri="{BB962C8B-B14F-4D97-AF65-F5344CB8AC3E}">
        <p14:creationId xmlns:p14="http://schemas.microsoft.com/office/powerpoint/2010/main" val="283383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
            <a:ext cx="9751060" cy="1295400"/>
          </a:xfrm>
        </p:spPr>
        <p:txBody>
          <a:bodyPr anchor="b">
            <a:normAutofit/>
          </a:bodyPr>
          <a:lstStyle/>
          <a:p>
            <a:r>
              <a:rPr lang="en-US" dirty="0"/>
              <a:t>Why Keto?</a:t>
            </a:r>
          </a:p>
        </p:txBody>
      </p:sp>
      <p:pic>
        <p:nvPicPr>
          <p:cNvPr id="10242" name="Picture 2" descr="What are the health benefits of the Keto Diet? | Asante Wellbeing">
            <a:extLst>
              <a:ext uri="{FF2B5EF4-FFF2-40B4-BE49-F238E27FC236}">
                <a16:creationId xmlns:a16="http://schemas.microsoft.com/office/drawing/2014/main" id="{97CA6ED7-7E20-4046-8955-839CA4E9FCBC}"/>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r="-1" b="2571"/>
          <a:stretch/>
        </p:blipFill>
        <p:spPr bwMode="auto">
          <a:xfrm>
            <a:off x="1218887" y="1600200"/>
            <a:ext cx="6703850" cy="3657600"/>
          </a:xfrm>
          <a:prstGeom prst="rect">
            <a:avLst/>
          </a:prstGeom>
          <a:solidFill>
            <a:srgbClr val="FFFFFF"/>
          </a:solidFill>
        </p:spPr>
      </p:pic>
      <p:sp>
        <p:nvSpPr>
          <p:cNvPr id="4" name="Text Placeholder 3"/>
          <p:cNvSpPr>
            <a:spLocks noGrp="1"/>
          </p:cNvSpPr>
          <p:nvPr>
            <p:ph type="body" sz="half" idx="2"/>
          </p:nvPr>
        </p:nvSpPr>
        <p:spPr>
          <a:xfrm>
            <a:off x="7999412" y="1600200"/>
            <a:ext cx="3683529" cy="3657600"/>
          </a:xfrm>
        </p:spPr>
        <p:txBody>
          <a:bodyPr anchor="b">
            <a:normAutofit/>
          </a:bodyPr>
          <a:lstStyle/>
          <a:p>
            <a:pPr marL="342900" indent="-342900" algn="just">
              <a:buFont typeface="Arial" panose="020B0604020202020204" pitchFamily="34" charset="0"/>
              <a:buChar char="•"/>
            </a:pPr>
            <a:r>
              <a:rPr lang="en-US" sz="2000" dirty="0">
                <a:effectLst/>
              </a:rPr>
              <a:t>Keto was originally used in medicine to help patients control epilepsy. </a:t>
            </a:r>
          </a:p>
          <a:p>
            <a:pPr marL="342900" indent="-342900" algn="just">
              <a:buFont typeface="Arial" panose="020B0604020202020204" pitchFamily="34" charset="0"/>
              <a:buChar char="•"/>
            </a:pPr>
            <a:r>
              <a:rPr lang="en-US" sz="2000" dirty="0">
                <a:effectLst/>
              </a:rPr>
              <a:t>Because it allows the body to maintain a low but healthy level of glucose, it can also be beneficial for people with type 2 diabetes. </a:t>
            </a:r>
          </a:p>
          <a:p>
            <a:pPr marL="342900" indent="-342900" algn="just">
              <a:buFont typeface="Arial" panose="020B0604020202020204" pitchFamily="34" charset="0"/>
              <a:buChar char="•"/>
            </a:pPr>
            <a:r>
              <a:rPr lang="en-US" sz="2000" dirty="0">
                <a:effectLst/>
              </a:rPr>
              <a:t>Keto is also widely being used for a rapid weight loss option.</a:t>
            </a:r>
          </a:p>
        </p:txBody>
      </p:sp>
    </p:spTree>
    <p:extLst>
      <p:ext uri="{BB962C8B-B14F-4D97-AF65-F5344CB8AC3E}">
        <p14:creationId xmlns:p14="http://schemas.microsoft.com/office/powerpoint/2010/main" val="18226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820" y="457200"/>
            <a:ext cx="5105400" cy="1295400"/>
          </a:xfrm>
        </p:spPr>
        <p:txBody>
          <a:bodyPr/>
          <a:lstStyle/>
          <a:p>
            <a:r>
              <a:rPr lang="en-US" dirty="0"/>
              <a:t>What Are The Different</a:t>
            </a:r>
            <a:br>
              <a:rPr lang="en-US" dirty="0"/>
            </a:br>
            <a:r>
              <a:rPr lang="en-US" dirty="0"/>
              <a:t>Types of Keto Diets?</a:t>
            </a:r>
          </a:p>
        </p:txBody>
      </p:sp>
      <p:pic>
        <p:nvPicPr>
          <p:cNvPr id="1026" name="Picture 2" descr="The Ketogenic Diet: A Complete Keto Diet Beginner to Keto">
            <a:extLst>
              <a:ext uri="{FF2B5EF4-FFF2-40B4-BE49-F238E27FC236}">
                <a16:creationId xmlns:a16="http://schemas.microsoft.com/office/drawing/2014/main" id="{DC20CCAC-84BD-435A-B2EC-47BC373B97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8854" y="321629"/>
            <a:ext cx="4800600" cy="62147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D909B24-2DFC-483D-959D-9C12A3AD3408}"/>
              </a:ext>
            </a:extLst>
          </p:cNvPr>
          <p:cNvSpPr txBox="1"/>
          <p:nvPr/>
        </p:nvSpPr>
        <p:spPr>
          <a:xfrm>
            <a:off x="1222410" y="2438400"/>
            <a:ext cx="4600892" cy="2246769"/>
          </a:xfrm>
          <a:prstGeom prst="rect">
            <a:avLst/>
          </a:prstGeom>
          <a:noFill/>
        </p:spPr>
        <p:txBody>
          <a:bodyPr wrap="square">
            <a:spAutoFit/>
          </a:bodyPr>
          <a:lstStyle/>
          <a:p>
            <a:pPr marL="342900" marR="0" indent="-342900" algn="just">
              <a:spcBef>
                <a:spcPts val="0"/>
              </a:spcBef>
              <a:spcAft>
                <a:spcPts val="0"/>
              </a:spcAft>
              <a:buFont typeface="Arial" panose="020B0604020202020204" pitchFamily="34" charset="0"/>
              <a:buChar char="•"/>
            </a:pPr>
            <a:r>
              <a:rPr lang="en-US" sz="2000" dirty="0">
                <a:solidFill>
                  <a:schemeClr val="accent1">
                    <a:lumMod val="75000"/>
                  </a:schemeClr>
                </a:solidFill>
                <a:effectLst/>
                <a:ea typeface="Calibri" panose="020F0502020204030204" pitchFamily="34" charset="0"/>
                <a:cs typeface="Times New Roman" panose="02020603050405020304" pitchFamily="18" charset="0"/>
              </a:rPr>
              <a:t>Standard Ketogenic diet (SKD)</a:t>
            </a:r>
          </a:p>
          <a:p>
            <a:pPr marR="0" algn="just">
              <a:spcBef>
                <a:spcPts val="0"/>
              </a:spcBef>
              <a:spcAft>
                <a:spcPts val="0"/>
              </a:spcAft>
            </a:pPr>
            <a:endParaRPr lang="en-US" sz="2000" dirty="0">
              <a:solidFill>
                <a:schemeClr val="accent1">
                  <a:lumMod val="75000"/>
                </a:schemeClr>
              </a:solidFill>
              <a:effectLst/>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en-US" sz="2000" dirty="0">
                <a:solidFill>
                  <a:schemeClr val="accent1">
                    <a:lumMod val="75000"/>
                  </a:schemeClr>
                </a:solidFill>
                <a:effectLst/>
                <a:ea typeface="Calibri" panose="020F0502020204030204" pitchFamily="34" charset="0"/>
                <a:cs typeface="Times New Roman" panose="02020603050405020304" pitchFamily="18" charset="0"/>
              </a:rPr>
              <a:t>Targeted ketogenic diet (TKD</a:t>
            </a:r>
            <a:r>
              <a:rPr lang="en-US" sz="2000" dirty="0">
                <a:solidFill>
                  <a:schemeClr val="accent1">
                    <a:lumMod val="75000"/>
                  </a:schemeClr>
                </a:solidFill>
                <a:ea typeface="Calibri" panose="020F0502020204030204" pitchFamily="34" charset="0"/>
                <a:cs typeface="Times New Roman" panose="02020603050405020304" pitchFamily="18" charset="0"/>
              </a:rPr>
              <a:t>) </a:t>
            </a:r>
          </a:p>
          <a:p>
            <a:pPr algn="just"/>
            <a:endParaRPr lang="en-US" sz="2000" dirty="0">
              <a:solidFill>
                <a:schemeClr val="accent1">
                  <a:lumMod val="75000"/>
                </a:schemeClr>
              </a:solidFill>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en-US" sz="2000" dirty="0">
                <a:solidFill>
                  <a:schemeClr val="accent1">
                    <a:lumMod val="75000"/>
                  </a:schemeClr>
                </a:solidFill>
                <a:ea typeface="Calibri" panose="020F0502020204030204" pitchFamily="34" charset="0"/>
                <a:cs typeface="Times New Roman" panose="02020603050405020304" pitchFamily="18" charset="0"/>
              </a:rPr>
              <a:t>Cyclical ketogenic diet (CKD)</a:t>
            </a:r>
          </a:p>
          <a:p>
            <a:pPr algn="just"/>
            <a:endParaRPr lang="en-US" sz="2000" dirty="0">
              <a:solidFill>
                <a:schemeClr val="accent1">
                  <a:lumMod val="75000"/>
                </a:schemeClr>
              </a:solidFill>
              <a:effectLst/>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en-US" sz="2000" dirty="0">
                <a:solidFill>
                  <a:schemeClr val="accent1">
                    <a:lumMod val="75000"/>
                  </a:schemeClr>
                </a:solidFill>
                <a:effectLst/>
                <a:ea typeface="Calibri" panose="020F0502020204030204" pitchFamily="34" charset="0"/>
                <a:cs typeface="Times New Roman" panose="02020603050405020304" pitchFamily="18" charset="0"/>
              </a:rPr>
              <a:t>High-protein ketogenic diet (HPKD)</a:t>
            </a:r>
          </a:p>
        </p:txBody>
      </p:sp>
    </p:spTree>
    <p:extLst>
      <p:ext uri="{BB962C8B-B14F-4D97-AF65-F5344CB8AC3E}">
        <p14:creationId xmlns:p14="http://schemas.microsoft.com/office/powerpoint/2010/main" val="154484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A7F2-A2F5-47B8-BFEE-89EC98AF2FB5}"/>
              </a:ext>
            </a:extLst>
          </p:cNvPr>
          <p:cNvSpPr>
            <a:spLocks noGrp="1"/>
          </p:cNvSpPr>
          <p:nvPr>
            <p:ph type="title"/>
          </p:nvPr>
        </p:nvSpPr>
        <p:spPr>
          <a:xfrm>
            <a:off x="1218883" y="609600"/>
            <a:ext cx="9751060" cy="838200"/>
          </a:xfrm>
        </p:spPr>
        <p:txBody>
          <a:bodyPr anchor="b">
            <a:normAutofit/>
          </a:bodyPr>
          <a:lstStyle/>
          <a:p>
            <a:r>
              <a:rPr lang="en-US" dirty="0"/>
              <a:t>What Are The Advantages of The Keto Diet?</a:t>
            </a:r>
          </a:p>
        </p:txBody>
      </p:sp>
      <p:sp>
        <p:nvSpPr>
          <p:cNvPr id="71" name="Text Placeholder 3">
            <a:extLst>
              <a:ext uri="{FF2B5EF4-FFF2-40B4-BE49-F238E27FC236}">
                <a16:creationId xmlns:a16="http://schemas.microsoft.com/office/drawing/2014/main" id="{7D48A601-2C23-456C-9057-2CFF8BABC5AD}"/>
              </a:ext>
            </a:extLst>
          </p:cNvPr>
          <p:cNvSpPr>
            <a:spLocks noGrp="1"/>
          </p:cNvSpPr>
          <p:nvPr>
            <p:ph type="body" sz="half" idx="2"/>
          </p:nvPr>
        </p:nvSpPr>
        <p:spPr>
          <a:xfrm>
            <a:off x="1237051" y="1524000"/>
            <a:ext cx="9295130" cy="1714499"/>
          </a:xfrm>
        </p:spPr>
        <p:txBody>
          <a:bodyPr>
            <a:normAutofit lnSpcReduction="10000"/>
          </a:bodyPr>
          <a:lstStyle/>
          <a:p>
            <a:pPr marL="342900" indent="-342900" algn="just">
              <a:spcBef>
                <a:spcPts val="0"/>
              </a:spcBef>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Aids in weight loss, metabolic syndrome, lowers blood sugar </a:t>
            </a:r>
            <a:r>
              <a:rPr lang="en-US" sz="2000" dirty="0">
                <a:ea typeface="Calibri" panose="020F0502020204030204" pitchFamily="34" charset="0"/>
                <a:cs typeface="Times New Roman" panose="02020603050405020304" pitchFamily="18" charset="0"/>
              </a:rPr>
              <a:t>levels, reflux symptoms, hypertension, inflammation, obesity, diabetes, </a:t>
            </a:r>
            <a:r>
              <a:rPr lang="en-US" sz="2000" dirty="0">
                <a:effectLst/>
                <a:ea typeface="Calibri" panose="020F0502020204030204" pitchFamily="34" charset="0"/>
                <a:cs typeface="Times New Roman" panose="02020603050405020304" pitchFamily="18" charset="0"/>
              </a:rPr>
              <a:t>increases insulin sensitivity, lowers risk of cancer, improves mood and mental clarity, heart health, treats seizures, neurological disorders, hyperlipidemia, preserves muscle mass, improves fat burning abilities, increases energy levels, and appetite satiety.</a:t>
            </a:r>
          </a:p>
        </p:txBody>
      </p:sp>
      <p:pic>
        <p:nvPicPr>
          <p:cNvPr id="2050" name="Picture 2" descr="The Ketogenic Mediterranean Diet: Optimal Health and Weight Loss | Ruled Me">
            <a:extLst>
              <a:ext uri="{FF2B5EF4-FFF2-40B4-BE49-F238E27FC236}">
                <a16:creationId xmlns:a16="http://schemas.microsoft.com/office/drawing/2014/main" id="{CC06E875-1FCE-45B6-A251-FDB3BDC0BD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644" y="3124200"/>
            <a:ext cx="8781168" cy="241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57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89B08-976F-4663-AEAA-1B3B9189F95B}"/>
              </a:ext>
            </a:extLst>
          </p:cNvPr>
          <p:cNvSpPr>
            <a:spLocks noGrp="1"/>
          </p:cNvSpPr>
          <p:nvPr>
            <p:ph type="title"/>
          </p:nvPr>
        </p:nvSpPr>
        <p:spPr/>
        <p:txBody>
          <a:bodyPr/>
          <a:lstStyle/>
          <a:p>
            <a:r>
              <a:rPr lang="en-US"/>
              <a:t>What Are The Disadvantages of The Keto Diet?</a:t>
            </a:r>
            <a:endParaRPr lang="en-US" dirty="0"/>
          </a:p>
        </p:txBody>
      </p:sp>
      <p:sp>
        <p:nvSpPr>
          <p:cNvPr id="4" name="Text Placeholder 3">
            <a:extLst>
              <a:ext uri="{FF2B5EF4-FFF2-40B4-BE49-F238E27FC236}">
                <a16:creationId xmlns:a16="http://schemas.microsoft.com/office/drawing/2014/main" id="{7078C7BB-1E86-45C0-BCFA-4D5C41788AB4}"/>
              </a:ext>
            </a:extLst>
          </p:cNvPr>
          <p:cNvSpPr>
            <a:spLocks noGrp="1"/>
          </p:cNvSpPr>
          <p:nvPr>
            <p:ph type="body" sz="half" idx="2"/>
          </p:nvPr>
        </p:nvSpPr>
        <p:spPr>
          <a:xfrm>
            <a:off x="1218882" y="1600203"/>
            <a:ext cx="9599930" cy="1904997"/>
          </a:xfrm>
        </p:spPr>
        <p:txBody>
          <a:bodyPr>
            <a:normAutofit/>
          </a:bodyPr>
          <a:lstStyle/>
          <a:p>
            <a:pPr marL="342900" indent="-342900" algn="just">
              <a:buFont typeface="Arial" panose="020B0604020202020204" pitchFamily="34" charset="0"/>
              <a:buChar char="•"/>
            </a:pPr>
            <a:r>
              <a:rPr lang="en-US" sz="2000" dirty="0">
                <a:effectLst/>
                <a:ea typeface="Calibri" panose="020F0502020204030204" pitchFamily="34" charset="0"/>
              </a:rPr>
              <a:t>Severe rapid weight loss, low blood pressure, constipation, fatigue, nausea, headache, abdominal pain, dizziness, and hair loss. These short-term side effects are sometimes referred to as “keto flu”. While on a strict long-term keto diet there could also be an increased risk of ketoacidosis, nutrient deficiencies, heart disease, kidney stones, social isolation, or disordered eating. There may also be the possibility of yo-yo effects “weight cycling” once off the diet.</a:t>
            </a:r>
            <a:endParaRPr lang="en-US" sz="2000" dirty="0"/>
          </a:p>
        </p:txBody>
      </p:sp>
      <p:pic>
        <p:nvPicPr>
          <p:cNvPr id="4106" name="Picture 10" descr="17 Keto Diet Side Effects That you Should Know(1st is Worst)">
            <a:extLst>
              <a:ext uri="{FF2B5EF4-FFF2-40B4-BE49-F238E27FC236}">
                <a16:creationId xmlns:a16="http://schemas.microsoft.com/office/drawing/2014/main" id="{E4B7A10F-9FE3-4759-BC65-228A4E3C62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8655" y="3429000"/>
            <a:ext cx="5440383" cy="2176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00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DD37-CC62-404A-9206-4EEAD7F2311F}"/>
              </a:ext>
            </a:extLst>
          </p:cNvPr>
          <p:cNvSpPr>
            <a:spLocks noGrp="1"/>
          </p:cNvSpPr>
          <p:nvPr>
            <p:ph type="title"/>
          </p:nvPr>
        </p:nvSpPr>
        <p:spPr>
          <a:xfrm>
            <a:off x="1218882" y="762000"/>
            <a:ext cx="10742930" cy="685800"/>
          </a:xfrm>
        </p:spPr>
        <p:txBody>
          <a:bodyPr anchor="b">
            <a:normAutofit/>
          </a:bodyPr>
          <a:lstStyle/>
          <a:p>
            <a:r>
              <a:rPr lang="en-US" sz="3200" dirty="0"/>
              <a:t>What Foods Are Typically Restricted While On A Keto Diet?</a:t>
            </a:r>
          </a:p>
        </p:txBody>
      </p:sp>
      <p:pic>
        <p:nvPicPr>
          <p:cNvPr id="5" name="Picture 4" descr="Foods to avoid on a keto diet: bread, pasta, rice, potatoes, fruit, beer, soda, juice, candy">
            <a:extLst>
              <a:ext uri="{FF2B5EF4-FFF2-40B4-BE49-F238E27FC236}">
                <a16:creationId xmlns:a16="http://schemas.microsoft.com/office/drawing/2014/main" id="{D3A3C625-DB18-477A-BD7D-231E39483AF4}"/>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6246812" y="2019300"/>
            <a:ext cx="5486400" cy="2819400"/>
          </a:xfrm>
          <a:prstGeom prst="rect">
            <a:avLst/>
          </a:prstGeom>
          <a:noFill/>
          <a:ln>
            <a:noFill/>
          </a:ln>
        </p:spPr>
      </p:pic>
      <p:sp>
        <p:nvSpPr>
          <p:cNvPr id="4" name="Text Placeholder 3">
            <a:extLst>
              <a:ext uri="{FF2B5EF4-FFF2-40B4-BE49-F238E27FC236}">
                <a16:creationId xmlns:a16="http://schemas.microsoft.com/office/drawing/2014/main" id="{FB939A66-A0A3-4B40-9E87-1F09CC72CA2D}"/>
              </a:ext>
            </a:extLst>
          </p:cNvPr>
          <p:cNvSpPr>
            <a:spLocks noGrp="1"/>
          </p:cNvSpPr>
          <p:nvPr>
            <p:ph type="body" sz="half" idx="2"/>
          </p:nvPr>
        </p:nvSpPr>
        <p:spPr>
          <a:xfrm>
            <a:off x="608012" y="1600202"/>
            <a:ext cx="5486400" cy="4343398"/>
          </a:xfrm>
        </p:spPr>
        <p:txBody>
          <a:bodyPr>
            <a:noAutofit/>
          </a:bodyPr>
          <a:lstStyle/>
          <a:p>
            <a:pPr marL="342900" indent="-342900" algn="just">
              <a:buFont typeface="Arial" panose="020B0604020202020204" pitchFamily="34" charset="0"/>
              <a:buChar char="•"/>
            </a:pPr>
            <a:r>
              <a:rPr lang="en-US" sz="2000" dirty="0"/>
              <a:t>T</a:t>
            </a:r>
            <a:r>
              <a:rPr lang="en-US" sz="2000" dirty="0">
                <a:effectLst/>
              </a:rPr>
              <a:t>he diet restricts or limits foods such as grains, beans, baked goods, ice cream, candy, soft drinks, breads, pastas, artificial sweeteners, “low fat” or “diet” foods, certain fruits, starchy vegetables, vegetable oils, processed foods, sweetened beverages, juices, milk, alcohol, and sugar. </a:t>
            </a:r>
          </a:p>
          <a:p>
            <a:pPr marL="342900" indent="-342900" algn="just">
              <a:buFont typeface="Arial" panose="020B0604020202020204" pitchFamily="34" charset="0"/>
              <a:buChar char="•"/>
            </a:pPr>
            <a:r>
              <a:rPr lang="en-US" sz="2000" dirty="0">
                <a:effectLst/>
              </a:rPr>
              <a:t>It is much more difficult to obtain all required nutrients, particularly fiber and B vitamins. </a:t>
            </a:r>
          </a:p>
          <a:p>
            <a:pPr marL="342900" indent="-342900" algn="just">
              <a:buFont typeface="Arial" panose="020B0604020202020204" pitchFamily="34" charset="0"/>
              <a:buChar char="•"/>
            </a:pPr>
            <a:r>
              <a:rPr lang="en-US" sz="2000" dirty="0">
                <a:effectLst/>
              </a:rPr>
              <a:t>A strict keto diet should be conducted under dietetic supervision and consideration given to supplementation with a multivitamin including trace minerals.</a:t>
            </a:r>
          </a:p>
        </p:txBody>
      </p:sp>
    </p:spTree>
    <p:extLst>
      <p:ext uri="{BB962C8B-B14F-4D97-AF65-F5344CB8AC3E}">
        <p14:creationId xmlns:p14="http://schemas.microsoft.com/office/powerpoint/2010/main" val="163833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9EF03-89F3-466F-9C69-1B6C8EC55E62}"/>
              </a:ext>
            </a:extLst>
          </p:cNvPr>
          <p:cNvSpPr>
            <a:spLocks noGrp="1"/>
          </p:cNvSpPr>
          <p:nvPr>
            <p:ph type="title"/>
          </p:nvPr>
        </p:nvSpPr>
        <p:spPr>
          <a:xfrm>
            <a:off x="1141412" y="685800"/>
            <a:ext cx="10591800" cy="762000"/>
          </a:xfrm>
        </p:spPr>
        <p:txBody>
          <a:bodyPr anchor="b">
            <a:normAutofit/>
          </a:bodyPr>
          <a:lstStyle/>
          <a:p>
            <a:r>
              <a:rPr lang="en-US" sz="3200" dirty="0"/>
              <a:t>What Foods Are Typically Allowed While On A Keto Diet?</a:t>
            </a:r>
          </a:p>
        </p:txBody>
      </p:sp>
      <p:sp>
        <p:nvSpPr>
          <p:cNvPr id="4" name="Text Placeholder 3">
            <a:extLst>
              <a:ext uri="{FF2B5EF4-FFF2-40B4-BE49-F238E27FC236}">
                <a16:creationId xmlns:a16="http://schemas.microsoft.com/office/drawing/2014/main" id="{D47955CE-1230-4598-98F0-56637B7333E8}"/>
              </a:ext>
            </a:extLst>
          </p:cNvPr>
          <p:cNvSpPr>
            <a:spLocks noGrp="1"/>
          </p:cNvSpPr>
          <p:nvPr>
            <p:ph sz="half" idx="1"/>
          </p:nvPr>
        </p:nvSpPr>
        <p:spPr>
          <a:xfrm>
            <a:off x="912812" y="1473200"/>
            <a:ext cx="6248400" cy="4572000"/>
          </a:xfrm>
        </p:spPr>
        <p:txBody>
          <a:bodyPr>
            <a:noAutofit/>
          </a:bodyPr>
          <a:lstStyle/>
          <a:p>
            <a:pPr algn="just"/>
            <a:r>
              <a:rPr lang="en-US" sz="2000" dirty="0">
                <a:solidFill>
                  <a:schemeClr val="accent1">
                    <a:lumMod val="75000"/>
                  </a:schemeClr>
                </a:solidFill>
              </a:rPr>
              <a:t>A</a:t>
            </a:r>
            <a:r>
              <a:rPr lang="en-US" sz="2000" dirty="0">
                <a:solidFill>
                  <a:schemeClr val="accent1">
                    <a:lumMod val="75000"/>
                  </a:schemeClr>
                </a:solidFill>
                <a:effectLst/>
              </a:rPr>
              <a:t> typical keto plate should be built on whole foods that consist of eggs, cheese, </a:t>
            </a:r>
            <a:r>
              <a:rPr lang="en-US" sz="2000" dirty="0" err="1">
                <a:solidFill>
                  <a:schemeClr val="accent1">
                    <a:lumMod val="75000"/>
                  </a:schemeClr>
                </a:solidFill>
                <a:effectLst/>
              </a:rPr>
              <a:t>greek</a:t>
            </a:r>
            <a:r>
              <a:rPr lang="en-US" sz="2000" dirty="0">
                <a:solidFill>
                  <a:schemeClr val="accent1">
                    <a:lumMod val="75000"/>
                  </a:schemeClr>
                </a:solidFill>
                <a:effectLst/>
              </a:rPr>
              <a:t> yogurt, butter, heavy cream, cottage cheese, bacon, avocados, nuts, seeds, low-carb vegetables such as cauliflower, mushrooms, spinach, tomatoes, </a:t>
            </a:r>
            <a:r>
              <a:rPr lang="en-US" sz="2000" dirty="0" err="1">
                <a:solidFill>
                  <a:schemeClr val="accent1">
                    <a:lumMod val="75000"/>
                  </a:schemeClr>
                </a:solidFill>
                <a:effectLst/>
              </a:rPr>
              <a:t>brussel</a:t>
            </a:r>
            <a:r>
              <a:rPr lang="en-US" sz="2000" dirty="0">
                <a:solidFill>
                  <a:schemeClr val="accent1">
                    <a:lumMod val="75000"/>
                  </a:schemeClr>
                </a:solidFill>
                <a:effectLst/>
              </a:rPr>
              <a:t> sprouts, and asparagus, coconut, flax, and olive oils, almond butter, fish and seafood, high quality poultry and grass-fed beef, berries, ghee, dark chocolate, and drinks such as water, bone broth, tea, and coffee. </a:t>
            </a:r>
          </a:p>
          <a:p>
            <a:pPr algn="just"/>
            <a:r>
              <a:rPr lang="en-US" sz="2000" dirty="0">
                <a:solidFill>
                  <a:schemeClr val="accent1">
                    <a:lumMod val="75000"/>
                  </a:schemeClr>
                </a:solidFill>
                <a:effectLst/>
              </a:rPr>
              <a:t>Fat intake on keto consists of saturated, monounsaturated fats, polyunsaturated fats, </a:t>
            </a:r>
          </a:p>
          <a:p>
            <a:pPr algn="just"/>
            <a:r>
              <a:rPr lang="en-US" sz="2000" dirty="0">
                <a:solidFill>
                  <a:schemeClr val="accent1">
                    <a:lumMod val="75000"/>
                  </a:schemeClr>
                </a:solidFill>
              </a:rPr>
              <a:t>T</a:t>
            </a:r>
            <a:r>
              <a:rPr lang="en-US" sz="2000" dirty="0">
                <a:solidFill>
                  <a:schemeClr val="accent1">
                    <a:lumMod val="75000"/>
                  </a:schemeClr>
                </a:solidFill>
                <a:effectLst/>
              </a:rPr>
              <a:t>he use of MCT oils is used to induce ketosis. </a:t>
            </a:r>
          </a:p>
          <a:p>
            <a:pPr algn="just"/>
            <a:r>
              <a:rPr lang="en-US" sz="2000" dirty="0">
                <a:solidFill>
                  <a:schemeClr val="accent1">
                    <a:lumMod val="75000"/>
                  </a:schemeClr>
                </a:solidFill>
                <a:effectLst/>
              </a:rPr>
              <a:t>Intermittent fasting sometimes is used to stimulate ketosis.</a:t>
            </a:r>
            <a:endParaRPr lang="en-US" sz="2000" dirty="0">
              <a:solidFill>
                <a:schemeClr val="accent1">
                  <a:lumMod val="75000"/>
                </a:schemeClr>
              </a:solidFill>
            </a:endParaRPr>
          </a:p>
        </p:txBody>
      </p:sp>
      <p:pic>
        <p:nvPicPr>
          <p:cNvPr id="5" name="Picture 4" descr="Foods to eat on keto">
            <a:extLst>
              <a:ext uri="{FF2B5EF4-FFF2-40B4-BE49-F238E27FC236}">
                <a16:creationId xmlns:a16="http://schemas.microsoft.com/office/drawing/2014/main" id="{A550EEF2-1D9A-413D-A22F-2B7CDC2FA165}"/>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7466012" y="2057400"/>
            <a:ext cx="4267200" cy="2838450"/>
          </a:xfrm>
          <a:prstGeom prst="rect">
            <a:avLst/>
          </a:prstGeom>
          <a:noFill/>
          <a:ln>
            <a:noFill/>
          </a:ln>
        </p:spPr>
      </p:pic>
    </p:spTree>
    <p:extLst>
      <p:ext uri="{BB962C8B-B14F-4D97-AF65-F5344CB8AC3E}">
        <p14:creationId xmlns:p14="http://schemas.microsoft.com/office/powerpoint/2010/main" val="413029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F6866-0520-496A-A11E-C4231AF7C596}"/>
              </a:ext>
            </a:extLst>
          </p:cNvPr>
          <p:cNvSpPr>
            <a:spLocks noGrp="1"/>
          </p:cNvSpPr>
          <p:nvPr>
            <p:ph type="title"/>
          </p:nvPr>
        </p:nvSpPr>
        <p:spPr>
          <a:xfrm>
            <a:off x="1218882" y="757246"/>
            <a:ext cx="9980929" cy="690554"/>
          </a:xfrm>
        </p:spPr>
        <p:txBody>
          <a:bodyPr anchor="b">
            <a:normAutofit/>
          </a:bodyPr>
          <a:lstStyle/>
          <a:p>
            <a:r>
              <a:rPr lang="en-US" dirty="0"/>
              <a:t>What Is The Success Rate Of The Keto Diet?</a:t>
            </a:r>
          </a:p>
        </p:txBody>
      </p:sp>
      <p:sp>
        <p:nvSpPr>
          <p:cNvPr id="4" name="Text Placeholder 3">
            <a:extLst>
              <a:ext uri="{FF2B5EF4-FFF2-40B4-BE49-F238E27FC236}">
                <a16:creationId xmlns:a16="http://schemas.microsoft.com/office/drawing/2014/main" id="{D6E6928F-E85D-4056-A6F4-532D1F04C3DF}"/>
              </a:ext>
            </a:extLst>
          </p:cNvPr>
          <p:cNvSpPr>
            <a:spLocks noGrp="1"/>
          </p:cNvSpPr>
          <p:nvPr>
            <p:ph type="body" sz="half" idx="2"/>
          </p:nvPr>
        </p:nvSpPr>
        <p:spPr>
          <a:xfrm>
            <a:off x="1218882" y="1600204"/>
            <a:ext cx="9218930" cy="1295400"/>
          </a:xfrm>
        </p:spPr>
        <p:txBody>
          <a:bodyPr>
            <a:normAutofit/>
          </a:bodyPr>
          <a:lstStyle/>
          <a:p>
            <a:pPr marL="342900" marR="0" indent="-342900" algn="just">
              <a:spcBef>
                <a:spcPts val="0"/>
              </a:spcBef>
              <a:spcAft>
                <a:spcPts val="0"/>
              </a:spcAft>
              <a:buFont typeface="Arial" panose="020B0604020202020204" pitchFamily="34" charset="0"/>
              <a:buChar char="•"/>
            </a:pPr>
            <a:r>
              <a:rPr lang="en-US" sz="2000" dirty="0">
                <a:effectLst/>
              </a:rPr>
              <a:t>While there have been strong supportive evidence and positive results as well as many positive public reviews that weight loss is significant while on a ketogenic diet, there is insufficient data on how effective keto works regarding its long-term effects on the body.  </a:t>
            </a:r>
          </a:p>
          <a:p>
            <a:endParaRPr lang="en-US" sz="2400" dirty="0"/>
          </a:p>
        </p:txBody>
      </p:sp>
      <p:pic>
        <p:nvPicPr>
          <p:cNvPr id="5124" name="Picture 4" descr="Examine.com - Coming next month - &quot;Evidence-based Keto:... | Facebook">
            <a:extLst>
              <a:ext uri="{FF2B5EF4-FFF2-40B4-BE49-F238E27FC236}">
                <a16:creationId xmlns:a16="http://schemas.microsoft.com/office/drawing/2014/main" id="{F32F7BB8-397D-47B3-8E7F-FA4F797D9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9937" y="3106540"/>
            <a:ext cx="2292750" cy="23145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vidence-Based Review Process | KetoDiet Blog">
            <a:extLst>
              <a:ext uri="{FF2B5EF4-FFF2-40B4-BE49-F238E27FC236}">
                <a16:creationId xmlns:a16="http://schemas.microsoft.com/office/drawing/2014/main" id="{B594ED4A-68EB-410C-9A53-642640351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0223" y="3106540"/>
            <a:ext cx="2287589" cy="231457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s The Keto Diet Safe Long Term? | Slender Suzie | Keto diet vegetables, Is  keto safe, Keto diet">
            <a:extLst>
              <a:ext uri="{FF2B5EF4-FFF2-40B4-BE49-F238E27FC236}">
                <a16:creationId xmlns:a16="http://schemas.microsoft.com/office/drawing/2014/main" id="{4B348D7F-10E7-4BA8-82FD-61BDD7936B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812" y="3106541"/>
            <a:ext cx="2287589"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314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253F-166D-4154-983E-6BF9287B0ECC}"/>
              </a:ext>
            </a:extLst>
          </p:cNvPr>
          <p:cNvSpPr>
            <a:spLocks noGrp="1"/>
          </p:cNvSpPr>
          <p:nvPr>
            <p:ph type="title"/>
          </p:nvPr>
        </p:nvSpPr>
        <p:spPr>
          <a:xfrm>
            <a:off x="1141412" y="152400"/>
            <a:ext cx="9751060" cy="1295400"/>
          </a:xfrm>
        </p:spPr>
        <p:txBody>
          <a:bodyPr anchor="b">
            <a:normAutofit/>
          </a:bodyPr>
          <a:lstStyle/>
          <a:p>
            <a:r>
              <a:rPr lang="en-US" dirty="0"/>
              <a:t>What Is The Cost Of Going On A Keto Diet?</a:t>
            </a:r>
          </a:p>
        </p:txBody>
      </p:sp>
      <p:sp>
        <p:nvSpPr>
          <p:cNvPr id="4" name="Text Placeholder 3">
            <a:extLst>
              <a:ext uri="{FF2B5EF4-FFF2-40B4-BE49-F238E27FC236}">
                <a16:creationId xmlns:a16="http://schemas.microsoft.com/office/drawing/2014/main" id="{DA687E8F-9888-4F46-888A-B2F636CBCD13}"/>
              </a:ext>
            </a:extLst>
          </p:cNvPr>
          <p:cNvSpPr>
            <a:spLocks noGrp="1"/>
          </p:cNvSpPr>
          <p:nvPr>
            <p:ph sz="half" idx="1"/>
          </p:nvPr>
        </p:nvSpPr>
        <p:spPr>
          <a:xfrm>
            <a:off x="1141412" y="1604210"/>
            <a:ext cx="5715000" cy="4572000"/>
          </a:xfrm>
        </p:spPr>
        <p:txBody>
          <a:bodyPr>
            <a:normAutofit lnSpcReduction="10000"/>
          </a:bodyPr>
          <a:lstStyle/>
          <a:p>
            <a:pPr algn="just"/>
            <a:r>
              <a:rPr lang="en-US" sz="2000" dirty="0">
                <a:solidFill>
                  <a:schemeClr val="accent1">
                    <a:lumMod val="75000"/>
                  </a:schemeClr>
                </a:solidFill>
                <a:effectLst/>
              </a:rPr>
              <a:t>Various health and social media apps, blogs, books, podcasts, programs, and recipes are out there that have many variations of the keto diet. </a:t>
            </a:r>
          </a:p>
          <a:p>
            <a:pPr algn="just"/>
            <a:r>
              <a:rPr lang="en-US" sz="2000" dirty="0">
                <a:solidFill>
                  <a:schemeClr val="accent1">
                    <a:lumMod val="75000"/>
                  </a:schemeClr>
                </a:solidFill>
                <a:effectLst/>
              </a:rPr>
              <a:t>Some charge, while some are free such as Carb Manager, My Fitness Pal, and Senza. </a:t>
            </a:r>
          </a:p>
          <a:p>
            <a:pPr algn="just"/>
            <a:r>
              <a:rPr lang="en-US" sz="2000" dirty="0">
                <a:solidFill>
                  <a:schemeClr val="accent1">
                    <a:lumMod val="75000"/>
                  </a:schemeClr>
                </a:solidFill>
                <a:effectLst/>
              </a:rPr>
              <a:t>Purchasing items/food pertaining to this diet can be somewhat costly depending on the type of keto platform you are implementing into your diet. </a:t>
            </a:r>
          </a:p>
          <a:p>
            <a:pPr algn="just"/>
            <a:r>
              <a:rPr lang="en-US" sz="2000" dirty="0">
                <a:solidFill>
                  <a:schemeClr val="accent1">
                    <a:lumMod val="75000"/>
                  </a:schemeClr>
                </a:solidFill>
                <a:effectLst/>
              </a:rPr>
              <a:t>While it may be challenging to navigate, it is important to do your research first as well as consult with an RD or primary care provider before starting any weight-loss program or diet. </a:t>
            </a:r>
          </a:p>
        </p:txBody>
      </p:sp>
      <p:pic>
        <p:nvPicPr>
          <p:cNvPr id="3074" name="Picture 2" descr="How Much Does The Ketogenic Diet Cost? - Canadian Budget Binder">
            <a:extLst>
              <a:ext uri="{FF2B5EF4-FFF2-40B4-BE49-F238E27FC236}">
                <a16:creationId xmlns:a16="http://schemas.microsoft.com/office/drawing/2014/main" id="{5871010D-45DD-47E4-B612-D834B9C9C61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13612" y="1596189"/>
            <a:ext cx="2740882" cy="4118811"/>
          </a:xfrm>
          <a:prstGeom prst="rect">
            <a:avLst/>
          </a:prstGeom>
          <a:solidFill>
            <a:srgbClr val="FFFFFF"/>
          </a:solidFill>
        </p:spPr>
      </p:pic>
    </p:spTree>
    <p:extLst>
      <p:ext uri="{BB962C8B-B14F-4D97-AF65-F5344CB8AC3E}">
        <p14:creationId xmlns:p14="http://schemas.microsoft.com/office/powerpoint/2010/main" val="10087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295C0-C230-47D4-BE59-540D9F183399}"/>
              </a:ext>
            </a:extLst>
          </p:cNvPr>
          <p:cNvSpPr>
            <a:spLocks noGrp="1"/>
          </p:cNvSpPr>
          <p:nvPr>
            <p:ph type="title"/>
          </p:nvPr>
        </p:nvSpPr>
        <p:spPr>
          <a:xfrm>
            <a:off x="1218883" y="152400"/>
            <a:ext cx="9751060" cy="1295400"/>
          </a:xfrm>
        </p:spPr>
        <p:txBody>
          <a:bodyPr anchor="b">
            <a:normAutofit/>
          </a:bodyPr>
          <a:lstStyle/>
          <a:p>
            <a:r>
              <a:rPr lang="en-US" dirty="0"/>
              <a:t>In Conclusion:</a:t>
            </a:r>
          </a:p>
        </p:txBody>
      </p:sp>
      <p:pic>
        <p:nvPicPr>
          <p:cNvPr id="4098" name="Picture 2" descr="keto diet benefits: Keto diet isn't that healthy, after all: Ketosis brings  short-term benefits, can cause harm in long run - The Economic Times">
            <a:extLst>
              <a:ext uri="{FF2B5EF4-FFF2-40B4-BE49-F238E27FC236}">
                <a16:creationId xmlns:a16="http://schemas.microsoft.com/office/drawing/2014/main" id="{3E3145B5-C934-44F9-BE46-4409AD9F12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
          <a:stretch/>
        </p:blipFill>
        <p:spPr bwMode="auto">
          <a:xfrm>
            <a:off x="5936994" y="1536032"/>
            <a:ext cx="5046601" cy="3785936"/>
          </a:xfrm>
          <a:prstGeom prst="rect">
            <a:avLst/>
          </a:prstGeom>
          <a:solidFill>
            <a:srgbClr val="FFFFFF"/>
          </a:solidFill>
        </p:spPr>
      </p:pic>
      <p:sp>
        <p:nvSpPr>
          <p:cNvPr id="10" name="Content Placeholder 2">
            <a:extLst>
              <a:ext uri="{FF2B5EF4-FFF2-40B4-BE49-F238E27FC236}">
                <a16:creationId xmlns:a16="http://schemas.microsoft.com/office/drawing/2014/main" id="{45A3B27A-E370-4BFB-B330-D235E58E3B01}"/>
              </a:ext>
            </a:extLst>
          </p:cNvPr>
          <p:cNvSpPr>
            <a:spLocks noGrp="1"/>
          </p:cNvSpPr>
          <p:nvPr>
            <p:ph type="body" sz="half" idx="2"/>
          </p:nvPr>
        </p:nvSpPr>
        <p:spPr>
          <a:xfrm>
            <a:off x="1065212" y="1714501"/>
            <a:ext cx="4571999" cy="3607467"/>
          </a:xfrm>
        </p:spPr>
        <p:txBody>
          <a:bodyPr>
            <a:normAutofit fontScale="92500" lnSpcReduction="20000"/>
          </a:bodyPr>
          <a:lstStyle/>
          <a:p>
            <a:pPr marL="342900" indent="-342900" algn="just">
              <a:buFont typeface="Arial" panose="020B0604020202020204" pitchFamily="34" charset="0"/>
              <a:buChar char="•"/>
            </a:pPr>
            <a:r>
              <a:rPr lang="en-US" sz="2200" dirty="0">
                <a:effectLst/>
              </a:rPr>
              <a:t>Implementing a keto diet in short-term for weight reduction can be effective to treat obesity and type 2 diabetes, while long-term effects are inconclusive. </a:t>
            </a:r>
          </a:p>
          <a:p>
            <a:pPr marL="342900" indent="-342900" algn="just">
              <a:buFont typeface="Arial" panose="020B0604020202020204" pitchFamily="34" charset="0"/>
              <a:buChar char="•"/>
            </a:pPr>
            <a:r>
              <a:rPr lang="en-US" sz="2200" dirty="0">
                <a:effectLst/>
              </a:rPr>
              <a:t>As with any nutritional adjustments concerning dieting, exercise is also an important factor for a healthy lifestyle balance. </a:t>
            </a:r>
          </a:p>
          <a:p>
            <a:pPr marL="342900" indent="-342900" algn="just">
              <a:buFont typeface="Arial" panose="020B0604020202020204" pitchFamily="34" charset="0"/>
              <a:buChar char="•"/>
            </a:pPr>
            <a:r>
              <a:rPr lang="en-US" sz="2200" dirty="0">
                <a:effectLst/>
              </a:rPr>
              <a:t>As a dietitian it is important to monitor, educate, counsel, and communicate a nutritional care plan to your client.</a:t>
            </a:r>
          </a:p>
        </p:txBody>
      </p:sp>
    </p:spTree>
    <p:extLst>
      <p:ext uri="{BB962C8B-B14F-4D97-AF65-F5344CB8AC3E}">
        <p14:creationId xmlns:p14="http://schemas.microsoft.com/office/powerpoint/2010/main" val="428846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C935-9DFD-420B-8718-434A0A0FBBA3}"/>
              </a:ext>
            </a:extLst>
          </p:cNvPr>
          <p:cNvSpPr>
            <a:spLocks noGrp="1"/>
          </p:cNvSpPr>
          <p:nvPr>
            <p:ph type="title"/>
          </p:nvPr>
        </p:nvSpPr>
        <p:spPr/>
        <p:txBody>
          <a:bodyPr/>
          <a:lstStyle/>
          <a:p>
            <a:r>
              <a:rPr lang="en-US" dirty="0"/>
              <a:t>Sources:</a:t>
            </a:r>
          </a:p>
        </p:txBody>
      </p:sp>
      <p:sp>
        <p:nvSpPr>
          <p:cNvPr id="4" name="Text Placeholder 3">
            <a:extLst>
              <a:ext uri="{FF2B5EF4-FFF2-40B4-BE49-F238E27FC236}">
                <a16:creationId xmlns:a16="http://schemas.microsoft.com/office/drawing/2014/main" id="{0126EC72-CDCB-4C5D-90F6-D969C40B393F}"/>
              </a:ext>
            </a:extLst>
          </p:cNvPr>
          <p:cNvSpPr>
            <a:spLocks noGrp="1"/>
          </p:cNvSpPr>
          <p:nvPr>
            <p:ph type="body" sz="half" idx="2"/>
          </p:nvPr>
        </p:nvSpPr>
        <p:spPr>
          <a:xfrm>
            <a:off x="2665412" y="1562100"/>
            <a:ext cx="6857999" cy="3733800"/>
          </a:xfrm>
        </p:spPr>
        <p:txBody>
          <a:bodyPr>
            <a:normAutofit/>
          </a:bodyPr>
          <a:lstStyle/>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https://www.ncbi.nlm.nih.gov/pmc/articles/PMC6566854/</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https://www.ncbi.nlm.nih.gov/pmc/articles/PMC3945587/</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https://www.ncbi.nlm.nih.gov/pmc/articles/PMC2716748/</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https://www.ncbi.nlm.nih.gov/pmc/articles/PMC6251269/</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https://www.ncbi.nlm.nih.gov/books/NBK499830/</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u="sng" dirty="0">
                <a:effectLst/>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https://ketogenic.com/why-keto-isnt-just-another-fad-diet/</a:t>
            </a:r>
            <a:endParaRPr lang="en-US" sz="2000" u="sng" dirty="0">
              <a:effectLst/>
              <a:ea typeface="Calibri" panose="020F0502020204030204" pitchFamily="34" charset="0"/>
              <a:cs typeface="Times New Roman" panose="02020603050405020304" pitchFamily="18" charset="0"/>
            </a:endParaRPr>
          </a:p>
          <a:p>
            <a:pPr marL="0" marR="0" algn="just">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gn="just">
              <a:spcBef>
                <a:spcPts val="0"/>
              </a:spcBef>
              <a:spcAft>
                <a:spcPts val="0"/>
              </a:spcAft>
            </a:pPr>
            <a:r>
              <a:rPr lang="en-US" sz="2000" dirty="0">
                <a:effectLst/>
                <a:ea typeface="Calibri" panose="020F0502020204030204" pitchFamily="34" charset="0"/>
                <a:cs typeface="Times New Roman" panose="02020603050405020304" pitchFamily="18" charset="0"/>
              </a:rPr>
              <a:t>Krause’s Food &amp; the Nutrition Care Process, 14</a:t>
            </a:r>
            <a:r>
              <a:rPr lang="en-US" sz="2000" baseline="30000" dirty="0">
                <a:effectLst/>
                <a:ea typeface="Calibri" panose="020F0502020204030204" pitchFamily="34" charset="0"/>
                <a:cs typeface="Times New Roman" panose="02020603050405020304" pitchFamily="18" charset="0"/>
              </a:rPr>
              <a:t>th</a:t>
            </a:r>
            <a:r>
              <a:rPr lang="en-US" sz="2000" dirty="0">
                <a:effectLst/>
                <a:ea typeface="Calibri" panose="020F0502020204030204" pitchFamily="34" charset="0"/>
                <a:cs typeface="Times New Roman" panose="02020603050405020304" pitchFamily="18" charset="0"/>
              </a:rPr>
              <a:t> Edition</a:t>
            </a:r>
          </a:p>
        </p:txBody>
      </p:sp>
    </p:spTree>
    <p:extLst>
      <p:ext uri="{BB962C8B-B14F-4D97-AF65-F5344CB8AC3E}">
        <p14:creationId xmlns:p14="http://schemas.microsoft.com/office/powerpoint/2010/main" val="191705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42A8-9820-48D5-81EA-FE3EC687D50E}"/>
              </a:ext>
            </a:extLst>
          </p:cNvPr>
          <p:cNvSpPr>
            <a:spLocks noGrp="1"/>
          </p:cNvSpPr>
          <p:nvPr>
            <p:ph type="title"/>
          </p:nvPr>
        </p:nvSpPr>
        <p:spPr>
          <a:xfrm>
            <a:off x="1218883" y="152400"/>
            <a:ext cx="9751060" cy="1295400"/>
          </a:xfrm>
        </p:spPr>
        <p:txBody>
          <a:bodyPr anchor="b">
            <a:normAutofit/>
          </a:bodyPr>
          <a:lstStyle/>
          <a:p>
            <a:r>
              <a:rPr lang="en-US" dirty="0"/>
              <a:t>Questions?</a:t>
            </a:r>
          </a:p>
        </p:txBody>
      </p:sp>
      <p:pic>
        <p:nvPicPr>
          <p:cNvPr id="2050" name="Picture 2" descr="Keto Diet Questions And Ketogenic Low Carb And High Fat Food.. Stock Photo,  Picture And Royalty Free Image. Image 115452240.">
            <a:extLst>
              <a:ext uri="{FF2B5EF4-FFF2-40B4-BE49-F238E27FC236}">
                <a16:creationId xmlns:a16="http://schemas.microsoft.com/office/drawing/2014/main" id="{DB8635D0-BD21-4CD7-87ED-23A21C0F2F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012" y="1676400"/>
            <a:ext cx="4114800" cy="390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81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oking 16x9">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thm15="http://schemas.microsoft.com/office/thememl/2012/main" name="Fresh food presentation (widescreen).potx" id="{63DD3034-9CB5-4B6F-BCA0-530A5E267AB2}" vid="{9783A5E3-1DF2-4F3C-8902-0C2EB8A188D6}"/>
    </a:ext>
  </a:extLst>
</a:theme>
</file>

<file path=ppt/theme/theme2.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ppt/theme/theme3.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700CCB-20BA-4760-AB9F-AC3B63ED32E0}">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40262f94-9f35-4ac3-9a90-690165a166b7"/>
    <ds:schemaRef ds:uri="a4f35948-e619-41b3-aa29-22878b09cfd2"/>
    <ds:schemaRef ds:uri="http://www.w3.org/XML/1998/namespace"/>
  </ds:schemaRefs>
</ds:datastoreItem>
</file>

<file path=customXml/itemProps2.xml><?xml version="1.0" encoding="utf-8"?>
<ds:datastoreItem xmlns:ds="http://schemas.openxmlformats.org/officeDocument/2006/customXml" ds:itemID="{308942AA-0721-4324-BC2C-A3CB43F24E71}">
  <ds:schemaRefs>
    <ds:schemaRef ds:uri="http://schemas.microsoft.com/sharepoint/v3/contenttype/forms"/>
  </ds:schemaRefs>
</ds:datastoreItem>
</file>

<file path=customXml/itemProps3.xml><?xml version="1.0" encoding="utf-8"?>
<ds:datastoreItem xmlns:ds="http://schemas.openxmlformats.org/officeDocument/2006/customXml" ds:itemID="{FB14945D-DABB-422F-9B28-D299995C9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376</TotalTime>
  <Words>1271</Words>
  <Application>Microsoft Office PowerPoint</Application>
  <PresentationFormat>Custom</PresentationFormat>
  <Paragraphs>73</Paragraphs>
  <Slides>19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Constantia</vt:lpstr>
      <vt:lpstr>Cooking 16x9</vt:lpstr>
      <vt:lpstr>PowerPoint Presentation</vt:lpstr>
      <vt:lpstr>What Is A Fad Diet?</vt:lpstr>
      <vt:lpstr>What Is The Keto Diet?</vt:lpstr>
      <vt:lpstr>How Does Keto Work?</vt:lpstr>
      <vt:lpstr>What Are Ketones?</vt:lpstr>
      <vt:lpstr>What Is Ketosis?</vt:lpstr>
      <vt:lpstr>How Do You Get Into Ketosis?</vt:lpstr>
      <vt:lpstr>How Do You Know When You Are In Ketosis?</vt:lpstr>
      <vt:lpstr>Why Keto?</vt:lpstr>
      <vt:lpstr>What Are The Different Types of Keto Diets?</vt:lpstr>
      <vt:lpstr>What Are The Advantages of The Keto Diet?</vt:lpstr>
      <vt:lpstr>What Are The Disadvantages of The Keto Diet?</vt:lpstr>
      <vt:lpstr>What Foods Are Typically Restricted While On A Keto Diet?</vt:lpstr>
      <vt:lpstr>What Foods Are Typically Allowed While On A Keto Diet?</vt:lpstr>
      <vt:lpstr>What Is The Success Rate Of The Keto Diet?</vt:lpstr>
      <vt:lpstr>What Is The Cost Of Going On A Keto Diet?</vt:lpstr>
      <vt:lpstr>In Conclusion:</vt:lpstr>
      <vt:lpstr>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buchanan</dc:creator>
  <cp:lastModifiedBy>amy buchanan</cp:lastModifiedBy>
  <cp:revision>1</cp:revision>
  <dcterms:created xsi:type="dcterms:W3CDTF">2020-12-02T10:23:07Z</dcterms:created>
  <dcterms:modified xsi:type="dcterms:W3CDTF">2020-12-02T16:39:40Z</dcterms:modified>
</cp:coreProperties>
</file>