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6"/>
  </p:notesMasterIdLst>
  <p:handoutMasterIdLst>
    <p:handoutMasterId r:id="rId27"/>
  </p:handoutMasterIdLst>
  <p:sldIdLst>
    <p:sldId id="262" r:id="rId2"/>
    <p:sldId id="257" r:id="rId3"/>
    <p:sldId id="270" r:id="rId4"/>
    <p:sldId id="279" r:id="rId5"/>
    <p:sldId id="261" r:id="rId6"/>
    <p:sldId id="271" r:id="rId7"/>
    <p:sldId id="272" r:id="rId8"/>
    <p:sldId id="273" r:id="rId9"/>
    <p:sldId id="287" r:id="rId10"/>
    <p:sldId id="274" r:id="rId11"/>
    <p:sldId id="275" r:id="rId12"/>
    <p:sldId id="276" r:id="rId13"/>
    <p:sldId id="277" r:id="rId14"/>
    <p:sldId id="278" r:id="rId15"/>
    <p:sldId id="280" r:id="rId16"/>
    <p:sldId id="288" r:id="rId17"/>
    <p:sldId id="290" r:id="rId18"/>
    <p:sldId id="282" r:id="rId19"/>
    <p:sldId id="292" r:id="rId20"/>
    <p:sldId id="283" r:id="rId21"/>
    <p:sldId id="285" r:id="rId22"/>
    <p:sldId id="286" r:id="rId23"/>
    <p:sldId id="293" r:id="rId24"/>
    <p:sldId id="29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buchanan" initials="ab" lastIdx="1" clrIdx="0">
    <p:extLst>
      <p:ext uri="{19B8F6BF-5375-455C-9EA6-DF929625EA0E}">
        <p15:presenceInfo xmlns:p15="http://schemas.microsoft.com/office/powerpoint/2012/main" userId="4ceef8ab4dbe15e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9A8455-5E83-4247-B092-B71571F88F63}" v="50" dt="2021-01-03T23:44:34.477"/>
  </p1510:revLst>
</p1510:revInfo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6" autoAdjust="0"/>
  </p:normalViewPr>
  <p:slideViewPr>
    <p:cSldViewPr snapToGrid="0">
      <p:cViewPr varScale="1">
        <p:scale>
          <a:sx n="81" d="100"/>
          <a:sy n="81" d="100"/>
        </p:scale>
        <p:origin x="336" y="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y buchanan" userId="4ceef8ab4dbe15e9" providerId="LiveId" clId="{4BAD56F3-8359-4CB9-B785-EF3D86A74264}"/>
    <pc:docChg chg="undo redo custSel mod addSld delSld modSld sldOrd modMainMaster">
      <pc:chgData name="amy buchanan" userId="4ceef8ab4dbe15e9" providerId="LiveId" clId="{4BAD56F3-8359-4CB9-B785-EF3D86A74264}" dt="2020-11-27T04:22:12.289" v="3826" actId="14100"/>
      <pc:docMkLst>
        <pc:docMk/>
      </pc:docMkLst>
      <pc:sldChg chg="addSp delSp modSp mod setBg setClrOvrMap">
        <pc:chgData name="amy buchanan" userId="4ceef8ab4dbe15e9" providerId="LiveId" clId="{4BAD56F3-8359-4CB9-B785-EF3D86A74264}" dt="2020-11-27T00:59:12.512" v="2734" actId="121"/>
        <pc:sldMkLst>
          <pc:docMk/>
          <pc:sldMk cId="2836970820" sldId="257"/>
        </pc:sldMkLst>
        <pc:spChg chg="mod">
          <ac:chgData name="amy buchanan" userId="4ceef8ab4dbe15e9" providerId="LiveId" clId="{4BAD56F3-8359-4CB9-B785-EF3D86A74264}" dt="2020-11-26T19:47:13.930" v="2356" actId="1076"/>
          <ac:spMkLst>
            <pc:docMk/>
            <pc:sldMk cId="2836970820" sldId="257"/>
            <ac:spMk id="2" creationId="{00000000-0000-0000-0000-000000000000}"/>
          </ac:spMkLst>
        </pc:spChg>
        <pc:spChg chg="del mod ord">
          <ac:chgData name="amy buchanan" userId="4ceef8ab4dbe15e9" providerId="LiveId" clId="{4BAD56F3-8359-4CB9-B785-EF3D86A74264}" dt="2020-10-15T17:52:28.107" v="504" actId="478"/>
          <ac:spMkLst>
            <pc:docMk/>
            <pc:sldMk cId="2836970820" sldId="257"/>
            <ac:spMk id="3" creationId="{00000000-0000-0000-0000-000000000000}"/>
          </ac:spMkLst>
        </pc:spChg>
        <pc:spChg chg="mod">
          <ac:chgData name="amy buchanan" userId="4ceef8ab4dbe15e9" providerId="LiveId" clId="{4BAD56F3-8359-4CB9-B785-EF3D86A74264}" dt="2020-10-15T16:06:01.086" v="197" actId="13926"/>
          <ac:spMkLst>
            <pc:docMk/>
            <pc:sldMk cId="2836970820" sldId="257"/>
            <ac:spMk id="7" creationId="{09EA3B44-D406-42DB-BBC5-097B81FC7FE1}"/>
          </ac:spMkLst>
        </pc:spChg>
        <pc:spChg chg="mod">
          <ac:chgData name="amy buchanan" userId="4ceef8ab4dbe15e9" providerId="LiveId" clId="{4BAD56F3-8359-4CB9-B785-EF3D86A74264}" dt="2020-10-15T16:05:55.577" v="188" actId="13926"/>
          <ac:spMkLst>
            <pc:docMk/>
            <pc:sldMk cId="2836970820" sldId="257"/>
            <ac:spMk id="8" creationId="{25DF94D4-A8E4-4307-A554-FE9F6EE654CE}"/>
          </ac:spMkLst>
        </pc:spChg>
        <pc:spChg chg="mod">
          <ac:chgData name="amy buchanan" userId="4ceef8ab4dbe15e9" providerId="LiveId" clId="{4BAD56F3-8359-4CB9-B785-EF3D86A74264}" dt="2020-10-15T16:05:55.577" v="188" actId="13926"/>
          <ac:spMkLst>
            <pc:docMk/>
            <pc:sldMk cId="2836970820" sldId="257"/>
            <ac:spMk id="9" creationId="{302026E7-085F-478C-9C03-BDC70123B6A9}"/>
          </ac:spMkLst>
        </pc:spChg>
        <pc:spChg chg="mod">
          <ac:chgData name="amy buchanan" userId="4ceef8ab4dbe15e9" providerId="LiveId" clId="{4BAD56F3-8359-4CB9-B785-EF3D86A74264}" dt="2020-10-15T16:05:57.655" v="190" actId="13926"/>
          <ac:spMkLst>
            <pc:docMk/>
            <pc:sldMk cId="2836970820" sldId="257"/>
            <ac:spMk id="10" creationId="{55DBC777-1E56-4370-889A-91A3F29F0DD2}"/>
          </ac:spMkLst>
        </pc:spChg>
        <pc:spChg chg="mod">
          <ac:chgData name="amy buchanan" userId="4ceef8ab4dbe15e9" providerId="LiveId" clId="{4BAD56F3-8359-4CB9-B785-EF3D86A74264}" dt="2020-10-15T16:05:55.577" v="188" actId="13926"/>
          <ac:spMkLst>
            <pc:docMk/>
            <pc:sldMk cId="2836970820" sldId="257"/>
            <ac:spMk id="11" creationId="{F9483258-AA64-4867-AE7A-3A23CAA05912}"/>
          </ac:spMkLst>
        </pc:spChg>
        <pc:spChg chg="mod">
          <ac:chgData name="amy buchanan" userId="4ceef8ab4dbe15e9" providerId="LiveId" clId="{4BAD56F3-8359-4CB9-B785-EF3D86A74264}" dt="2020-10-15T16:07:15.786" v="201"/>
          <ac:spMkLst>
            <pc:docMk/>
            <pc:sldMk cId="2836970820" sldId="257"/>
            <ac:spMk id="13" creationId="{A1C5568E-06A3-43D1-86C1-FDB9E27AB40F}"/>
          </ac:spMkLst>
        </pc:spChg>
        <pc:spChg chg="mod">
          <ac:chgData name="amy buchanan" userId="4ceef8ab4dbe15e9" providerId="LiveId" clId="{4BAD56F3-8359-4CB9-B785-EF3D86A74264}" dt="2020-10-15T16:07:15.786" v="201"/>
          <ac:spMkLst>
            <pc:docMk/>
            <pc:sldMk cId="2836970820" sldId="257"/>
            <ac:spMk id="14" creationId="{D33B67C1-D277-4CC5-8570-AF5312842F9C}"/>
          </ac:spMkLst>
        </pc:spChg>
        <pc:spChg chg="mod">
          <ac:chgData name="amy buchanan" userId="4ceef8ab4dbe15e9" providerId="LiveId" clId="{4BAD56F3-8359-4CB9-B785-EF3D86A74264}" dt="2020-10-15T16:07:15.786" v="201"/>
          <ac:spMkLst>
            <pc:docMk/>
            <pc:sldMk cId="2836970820" sldId="257"/>
            <ac:spMk id="15" creationId="{390A6E4D-5780-40CB-A5A6-FF5935D6C286}"/>
          </ac:spMkLst>
        </pc:spChg>
        <pc:spChg chg="mod">
          <ac:chgData name="amy buchanan" userId="4ceef8ab4dbe15e9" providerId="LiveId" clId="{4BAD56F3-8359-4CB9-B785-EF3D86A74264}" dt="2020-10-15T16:07:15.786" v="201"/>
          <ac:spMkLst>
            <pc:docMk/>
            <pc:sldMk cId="2836970820" sldId="257"/>
            <ac:spMk id="16" creationId="{24D03D36-2086-4E52-84AA-1F44A6B8A71A}"/>
          </ac:spMkLst>
        </pc:spChg>
        <pc:spChg chg="mod">
          <ac:chgData name="amy buchanan" userId="4ceef8ab4dbe15e9" providerId="LiveId" clId="{4BAD56F3-8359-4CB9-B785-EF3D86A74264}" dt="2020-10-15T16:07:15.786" v="201"/>
          <ac:spMkLst>
            <pc:docMk/>
            <pc:sldMk cId="2836970820" sldId="257"/>
            <ac:spMk id="17" creationId="{70196DA2-509C-4B80-B6F8-4115EA584513}"/>
          </ac:spMkLst>
        </pc:spChg>
        <pc:spChg chg="mod">
          <ac:chgData name="amy buchanan" userId="4ceef8ab4dbe15e9" providerId="LiveId" clId="{4BAD56F3-8359-4CB9-B785-EF3D86A74264}" dt="2020-10-15T16:10:35.405" v="212" actId="3062"/>
          <ac:spMkLst>
            <pc:docMk/>
            <pc:sldMk cId="2836970820" sldId="257"/>
            <ac:spMk id="19" creationId="{5AE7F061-FE94-4FC6-A973-90911EB8A768}"/>
          </ac:spMkLst>
        </pc:spChg>
        <pc:spChg chg="mod">
          <ac:chgData name="amy buchanan" userId="4ceef8ab4dbe15e9" providerId="LiveId" clId="{4BAD56F3-8359-4CB9-B785-EF3D86A74264}" dt="2020-10-15T16:10:30.836" v="211" actId="3062"/>
          <ac:spMkLst>
            <pc:docMk/>
            <pc:sldMk cId="2836970820" sldId="257"/>
            <ac:spMk id="20" creationId="{4EC01294-D201-42C7-84FC-7BA29A8D1C8E}"/>
          </ac:spMkLst>
        </pc:spChg>
        <pc:spChg chg="mod">
          <ac:chgData name="amy buchanan" userId="4ceef8ab4dbe15e9" providerId="LiveId" clId="{4BAD56F3-8359-4CB9-B785-EF3D86A74264}" dt="2020-10-15T16:10:30.836" v="211" actId="3062"/>
          <ac:spMkLst>
            <pc:docMk/>
            <pc:sldMk cId="2836970820" sldId="257"/>
            <ac:spMk id="21" creationId="{A03797AA-A739-47F9-8A68-F70C7FA6239E}"/>
          </ac:spMkLst>
        </pc:spChg>
        <pc:spChg chg="mod">
          <ac:chgData name="amy buchanan" userId="4ceef8ab4dbe15e9" providerId="LiveId" clId="{4BAD56F3-8359-4CB9-B785-EF3D86A74264}" dt="2020-10-15T16:10:30.836" v="211" actId="3062"/>
          <ac:spMkLst>
            <pc:docMk/>
            <pc:sldMk cId="2836970820" sldId="257"/>
            <ac:spMk id="22" creationId="{1FB55065-25E3-4FF6-8170-66B3D8359B42}"/>
          </ac:spMkLst>
        </pc:spChg>
        <pc:spChg chg="mod">
          <ac:chgData name="amy buchanan" userId="4ceef8ab4dbe15e9" providerId="LiveId" clId="{4BAD56F3-8359-4CB9-B785-EF3D86A74264}" dt="2020-10-15T16:10:30.836" v="211" actId="3062"/>
          <ac:spMkLst>
            <pc:docMk/>
            <pc:sldMk cId="2836970820" sldId="257"/>
            <ac:spMk id="23" creationId="{CA3286FA-D293-4928-9996-16FC1E18C673}"/>
          </ac:spMkLst>
        </pc:spChg>
        <pc:spChg chg="add del">
          <ac:chgData name="amy buchanan" userId="4ceef8ab4dbe15e9" providerId="LiveId" clId="{4BAD56F3-8359-4CB9-B785-EF3D86A74264}" dt="2020-10-15T17:25:14.141" v="334" actId="26606"/>
          <ac:spMkLst>
            <pc:docMk/>
            <pc:sldMk cId="2836970820" sldId="257"/>
            <ac:spMk id="24" creationId="{C4D9C4F3-3A51-4F45-8A5D-AAD196BF7D23}"/>
          </ac:spMkLst>
        </pc:spChg>
        <pc:spChg chg="mod ord">
          <ac:chgData name="amy buchanan" userId="4ceef8ab4dbe15e9" providerId="LiveId" clId="{4BAD56F3-8359-4CB9-B785-EF3D86A74264}" dt="2020-11-27T00:59:12.512" v="2734" actId="121"/>
          <ac:spMkLst>
            <pc:docMk/>
            <pc:sldMk cId="2836970820" sldId="257"/>
            <ac:spMk id="26" creationId="{4025A9C0-A6CE-4BD9-AAE9-2F93AEF0632C}"/>
          </ac:spMkLst>
        </pc:spChg>
        <pc:spChg chg="add del mod">
          <ac:chgData name="amy buchanan" userId="4ceef8ab4dbe15e9" providerId="LiveId" clId="{4BAD56F3-8359-4CB9-B785-EF3D86A74264}" dt="2020-10-15T17:52:33.765" v="505" actId="478"/>
          <ac:spMkLst>
            <pc:docMk/>
            <pc:sldMk cId="2836970820" sldId="257"/>
            <ac:spMk id="28" creationId="{0B7A0C2D-0F04-4BEB-B8EC-6F7E67EB0859}"/>
          </ac:spMkLst>
        </pc:spChg>
        <pc:spChg chg="add del mod">
          <ac:chgData name="amy buchanan" userId="4ceef8ab4dbe15e9" providerId="LiveId" clId="{4BAD56F3-8359-4CB9-B785-EF3D86A74264}" dt="2020-10-15T18:41:10.449" v="750" actId="478"/>
          <ac:spMkLst>
            <pc:docMk/>
            <pc:sldMk cId="2836970820" sldId="257"/>
            <ac:spMk id="29" creationId="{FB71A149-661D-45AD-8761-63CAE9A15499}"/>
          </ac:spMkLst>
        </pc:spChg>
        <pc:spChg chg="add del mod">
          <ac:chgData name="amy buchanan" userId="4ceef8ab4dbe15e9" providerId="LiveId" clId="{4BAD56F3-8359-4CB9-B785-EF3D86A74264}" dt="2020-10-15T19:36:05.686" v="772"/>
          <ac:spMkLst>
            <pc:docMk/>
            <pc:sldMk cId="2836970820" sldId="257"/>
            <ac:spMk id="30" creationId="{120BEAA5-DAE9-4DB9-95EC-310E897866C1}"/>
          </ac:spMkLst>
        </pc:spChg>
        <pc:spChg chg="add del">
          <ac:chgData name="amy buchanan" userId="4ceef8ab4dbe15e9" providerId="LiveId" clId="{4BAD56F3-8359-4CB9-B785-EF3D86A74264}" dt="2020-10-15T17:54:07.361" v="526" actId="26606"/>
          <ac:spMkLst>
            <pc:docMk/>
            <pc:sldMk cId="2836970820" sldId="257"/>
            <ac:spMk id="31" creationId="{621227B1-1586-4CEF-A0F1-E3C7FFBD4AB7}"/>
          </ac:spMkLst>
        </pc:spChg>
        <pc:spChg chg="add del">
          <ac:chgData name="amy buchanan" userId="4ceef8ab4dbe15e9" providerId="LiveId" clId="{4BAD56F3-8359-4CB9-B785-EF3D86A74264}" dt="2020-10-15T17:54:07.361" v="526" actId="26606"/>
          <ac:spMkLst>
            <pc:docMk/>
            <pc:sldMk cId="2836970820" sldId="257"/>
            <ac:spMk id="33" creationId="{CC176C41-C92A-496F-B716-76B2F757E5F2}"/>
          </ac:spMkLst>
        </pc:spChg>
        <pc:spChg chg="add del">
          <ac:chgData name="amy buchanan" userId="4ceef8ab4dbe15e9" providerId="LiveId" clId="{4BAD56F3-8359-4CB9-B785-EF3D86A74264}" dt="2020-10-15T17:54:07.361" v="526" actId="26606"/>
          <ac:spMkLst>
            <pc:docMk/>
            <pc:sldMk cId="2836970820" sldId="257"/>
            <ac:spMk id="35" creationId="{0BFCC2FC-7421-488E-A0AF-594DCAB14130}"/>
          </ac:spMkLst>
        </pc:spChg>
        <pc:spChg chg="add del mod">
          <ac:chgData name="amy buchanan" userId="4ceef8ab4dbe15e9" providerId="LiveId" clId="{4BAD56F3-8359-4CB9-B785-EF3D86A74264}" dt="2020-11-26T19:33:27.999" v="2304" actId="21"/>
          <ac:spMkLst>
            <pc:docMk/>
            <pc:sldMk cId="2836970820" sldId="257"/>
            <ac:spMk id="36" creationId="{1F6F5EB1-A20D-401E-A024-B534C63D2FE7}"/>
          </ac:spMkLst>
        </pc:spChg>
        <pc:spChg chg="add del mod">
          <ac:chgData name="amy buchanan" userId="4ceef8ab4dbe15e9" providerId="LiveId" clId="{4BAD56F3-8359-4CB9-B785-EF3D86A74264}" dt="2020-11-26T19:35:28.812" v="2334" actId="478"/>
          <ac:spMkLst>
            <pc:docMk/>
            <pc:sldMk cId="2836970820" sldId="257"/>
            <ac:spMk id="37" creationId="{AE05F078-D213-4541-B05E-70A3B1CA57CF}"/>
          </ac:spMkLst>
        </pc:spChg>
        <pc:spChg chg="add del mod">
          <ac:chgData name="amy buchanan" userId="4ceef8ab4dbe15e9" providerId="LiveId" clId="{4BAD56F3-8359-4CB9-B785-EF3D86A74264}" dt="2020-11-26T19:48:10.848" v="2357" actId="21"/>
          <ac:spMkLst>
            <pc:docMk/>
            <pc:sldMk cId="2836970820" sldId="257"/>
            <ac:spMk id="38" creationId="{937918D2-AD4E-413C-A007-2809BF0A461D}"/>
          </ac:spMkLst>
        </pc:spChg>
        <pc:spChg chg="add del">
          <ac:chgData name="amy buchanan" userId="4ceef8ab4dbe15e9" providerId="LiveId" clId="{4BAD56F3-8359-4CB9-B785-EF3D86A74264}" dt="2020-10-15T17:53:57.693" v="516" actId="26606"/>
          <ac:spMkLst>
            <pc:docMk/>
            <pc:sldMk cId="2836970820" sldId="257"/>
            <ac:spMk id="40" creationId="{621227B1-1586-4CEF-A0F1-E3C7FFBD4AB7}"/>
          </ac:spMkLst>
        </pc:spChg>
        <pc:spChg chg="add del">
          <ac:chgData name="amy buchanan" userId="4ceef8ab4dbe15e9" providerId="LiveId" clId="{4BAD56F3-8359-4CB9-B785-EF3D86A74264}" dt="2020-10-15T17:53:57.693" v="516" actId="26606"/>
          <ac:spMkLst>
            <pc:docMk/>
            <pc:sldMk cId="2836970820" sldId="257"/>
            <ac:spMk id="42" creationId="{90B71198-636D-4A1C-B46E-A154DC73EE60}"/>
          </ac:spMkLst>
        </pc:spChg>
        <pc:spChg chg="add del">
          <ac:chgData name="amy buchanan" userId="4ceef8ab4dbe15e9" providerId="LiveId" clId="{4BAD56F3-8359-4CB9-B785-EF3D86A74264}" dt="2020-10-15T17:53:57.693" v="516" actId="26606"/>
          <ac:spMkLst>
            <pc:docMk/>
            <pc:sldMk cId="2836970820" sldId="257"/>
            <ac:spMk id="44" creationId="{4EE4FF5B-4FC9-4439-BB93-AF40B3548263}"/>
          </ac:spMkLst>
        </pc:spChg>
        <pc:spChg chg="add del">
          <ac:chgData name="amy buchanan" userId="4ceef8ab4dbe15e9" providerId="LiveId" clId="{4BAD56F3-8359-4CB9-B785-EF3D86A74264}" dt="2020-10-15T17:54:01.604" v="518" actId="26606"/>
          <ac:spMkLst>
            <pc:docMk/>
            <pc:sldMk cId="2836970820" sldId="257"/>
            <ac:spMk id="46" creationId="{621227B1-1586-4CEF-A0F1-E3C7FFBD4AB7}"/>
          </ac:spMkLst>
        </pc:spChg>
        <pc:spChg chg="add del">
          <ac:chgData name="amy buchanan" userId="4ceef8ab4dbe15e9" providerId="LiveId" clId="{4BAD56F3-8359-4CB9-B785-EF3D86A74264}" dt="2020-10-15T17:54:01.604" v="518" actId="26606"/>
          <ac:spMkLst>
            <pc:docMk/>
            <pc:sldMk cId="2836970820" sldId="257"/>
            <ac:spMk id="47" creationId="{CC176C41-C92A-496F-B716-76B2F757E5F2}"/>
          </ac:spMkLst>
        </pc:spChg>
        <pc:spChg chg="add del">
          <ac:chgData name="amy buchanan" userId="4ceef8ab4dbe15e9" providerId="LiveId" clId="{4BAD56F3-8359-4CB9-B785-EF3D86A74264}" dt="2020-10-15T17:54:01.604" v="518" actId="26606"/>
          <ac:spMkLst>
            <pc:docMk/>
            <pc:sldMk cId="2836970820" sldId="257"/>
            <ac:spMk id="48" creationId="{0BFCC2FC-7421-488E-A0AF-594DCAB14130}"/>
          </ac:spMkLst>
        </pc:spChg>
        <pc:spChg chg="add del">
          <ac:chgData name="amy buchanan" userId="4ceef8ab4dbe15e9" providerId="LiveId" clId="{4BAD56F3-8359-4CB9-B785-EF3D86A74264}" dt="2020-10-15T21:00:18.845" v="1116" actId="26606"/>
          <ac:spMkLst>
            <pc:docMk/>
            <pc:sldMk cId="2836970820" sldId="257"/>
            <ac:spMk id="73" creationId="{621227B1-1586-4CEF-A0F1-E3C7FFBD4AB7}"/>
          </ac:spMkLst>
        </pc:spChg>
        <pc:spChg chg="add del">
          <ac:chgData name="amy buchanan" userId="4ceef8ab4dbe15e9" providerId="LiveId" clId="{4BAD56F3-8359-4CB9-B785-EF3D86A74264}" dt="2020-10-15T21:00:18.845" v="1116" actId="26606"/>
          <ac:spMkLst>
            <pc:docMk/>
            <pc:sldMk cId="2836970820" sldId="257"/>
            <ac:spMk id="75" creationId="{CC176C41-C92A-496F-B716-76B2F757E5F2}"/>
          </ac:spMkLst>
        </pc:spChg>
        <pc:spChg chg="add del">
          <ac:chgData name="amy buchanan" userId="4ceef8ab4dbe15e9" providerId="LiveId" clId="{4BAD56F3-8359-4CB9-B785-EF3D86A74264}" dt="2020-10-15T21:00:18.845" v="1116" actId="26606"/>
          <ac:spMkLst>
            <pc:docMk/>
            <pc:sldMk cId="2836970820" sldId="257"/>
            <ac:spMk id="77" creationId="{0BFCC2FC-7421-488E-A0AF-594DCAB14130}"/>
          </ac:spMkLst>
        </pc:spChg>
        <pc:spChg chg="add">
          <ac:chgData name="amy buchanan" userId="4ceef8ab4dbe15e9" providerId="LiveId" clId="{4BAD56F3-8359-4CB9-B785-EF3D86A74264}" dt="2020-10-15T21:00:18.865" v="1117" actId="26606"/>
          <ac:spMkLst>
            <pc:docMk/>
            <pc:sldMk cId="2836970820" sldId="257"/>
            <ac:spMk id="3078" creationId="{621227B1-1586-4CEF-A0F1-E3C7FFBD4AB7}"/>
          </ac:spMkLst>
        </pc:spChg>
        <pc:spChg chg="add">
          <ac:chgData name="amy buchanan" userId="4ceef8ab4dbe15e9" providerId="LiveId" clId="{4BAD56F3-8359-4CB9-B785-EF3D86A74264}" dt="2020-10-15T21:00:18.865" v="1117" actId="26606"/>
          <ac:spMkLst>
            <pc:docMk/>
            <pc:sldMk cId="2836970820" sldId="257"/>
            <ac:spMk id="3079" creationId="{9A7695ED-335C-4D08-AA65-0EDC27309B26}"/>
          </ac:spMkLst>
        </pc:spChg>
        <pc:grpChg chg="add del mod">
          <ac:chgData name="amy buchanan" userId="4ceef8ab4dbe15e9" providerId="LiveId" clId="{4BAD56F3-8359-4CB9-B785-EF3D86A74264}" dt="2020-10-15T16:12:38.039" v="217" actId="478"/>
          <ac:grpSpMkLst>
            <pc:docMk/>
            <pc:sldMk cId="2836970820" sldId="257"/>
            <ac:grpSpMk id="6" creationId="{EBE65FBC-EA84-42B3-9B16-5D4D14615481}"/>
          </ac:grpSpMkLst>
        </pc:grpChg>
        <pc:grpChg chg="add del mod">
          <ac:chgData name="amy buchanan" userId="4ceef8ab4dbe15e9" providerId="LiveId" clId="{4BAD56F3-8359-4CB9-B785-EF3D86A74264}" dt="2020-10-15T16:12:34.876" v="216" actId="478"/>
          <ac:grpSpMkLst>
            <pc:docMk/>
            <pc:sldMk cId="2836970820" sldId="257"/>
            <ac:grpSpMk id="12" creationId="{565D70BE-02CE-4923-A061-B185C85C85B0}"/>
          </ac:grpSpMkLst>
        </pc:grpChg>
        <pc:grpChg chg="add del mod">
          <ac:chgData name="amy buchanan" userId="4ceef8ab4dbe15e9" providerId="LiveId" clId="{4BAD56F3-8359-4CB9-B785-EF3D86A74264}" dt="2020-10-15T16:12:50.871" v="219" actId="478"/>
          <ac:grpSpMkLst>
            <pc:docMk/>
            <pc:sldMk cId="2836970820" sldId="257"/>
            <ac:grpSpMk id="18" creationId="{B45A6304-3304-411E-8BD2-32FF291C55ED}"/>
          </ac:grpSpMkLst>
        </pc:grpChg>
        <pc:picChg chg="del mod">
          <ac:chgData name="amy buchanan" userId="4ceef8ab4dbe15e9" providerId="LiveId" clId="{4BAD56F3-8359-4CB9-B785-EF3D86A74264}" dt="2020-10-15T20:59:13.629" v="1112" actId="478"/>
          <ac:picMkLst>
            <pc:docMk/>
            <pc:sldMk cId="2836970820" sldId="257"/>
            <ac:picMk id="4" creationId="{34D67A26-046C-4A7C-8352-8FF69B50AEF3}"/>
          </ac:picMkLst>
        </pc:picChg>
        <pc:picChg chg="del mod">
          <ac:chgData name="amy buchanan" userId="4ceef8ab4dbe15e9" providerId="LiveId" clId="{4BAD56F3-8359-4CB9-B785-EF3D86A74264}" dt="2020-10-15T16:06:11.428" v="199" actId="478"/>
          <ac:picMkLst>
            <pc:docMk/>
            <pc:sldMk cId="2836970820" sldId="257"/>
            <ac:picMk id="5" creationId="{1AED7749-D74B-46DE-8CA5-AEDDD4CF65BB}"/>
          </ac:picMkLst>
        </pc:picChg>
        <pc:picChg chg="add del mod">
          <ac:chgData name="amy buchanan" userId="4ceef8ab4dbe15e9" providerId="LiveId" clId="{4BAD56F3-8359-4CB9-B785-EF3D86A74264}" dt="2020-11-26T20:20:15.888" v="2388" actId="478"/>
          <ac:picMkLst>
            <pc:docMk/>
            <pc:sldMk cId="2836970820" sldId="257"/>
            <ac:picMk id="10" creationId="{001DECD5-930F-4364-B8BB-3B53261FAFAF}"/>
          </ac:picMkLst>
        </pc:picChg>
        <pc:picChg chg="add del mod">
          <ac:chgData name="amy buchanan" userId="4ceef8ab4dbe15e9" providerId="LiveId" clId="{4BAD56F3-8359-4CB9-B785-EF3D86A74264}" dt="2020-10-15T17:24:08.008" v="329" actId="21"/>
          <ac:picMkLst>
            <pc:docMk/>
            <pc:sldMk cId="2836970820" sldId="257"/>
            <ac:picMk id="25" creationId="{BDAB23C9-3E8D-4807-8089-8A908B1A206E}"/>
          </ac:picMkLst>
        </pc:picChg>
        <pc:picChg chg="add del mod">
          <ac:chgData name="amy buchanan" userId="4ceef8ab4dbe15e9" providerId="LiveId" clId="{4BAD56F3-8359-4CB9-B785-EF3D86A74264}" dt="2020-11-26T19:32:37.033" v="2291" actId="478"/>
          <ac:picMkLst>
            <pc:docMk/>
            <pc:sldMk cId="2836970820" sldId="257"/>
            <ac:picMk id="34" creationId="{E9919ABD-8A19-462B-918E-C9FBCB2EC872}"/>
          </ac:picMkLst>
        </pc:picChg>
        <pc:picChg chg="add del">
          <ac:chgData name="amy buchanan" userId="4ceef8ab4dbe15e9" providerId="LiveId" clId="{4BAD56F3-8359-4CB9-B785-EF3D86A74264}" dt="2020-11-26T20:20:15.888" v="2388" actId="478"/>
          <ac:picMkLst>
            <pc:docMk/>
            <pc:sldMk cId="2836970820" sldId="257"/>
            <ac:picMk id="1026" creationId="{C152C164-4105-4190-A99D-668C5DC96325}"/>
          </ac:picMkLst>
        </pc:picChg>
        <pc:picChg chg="add mod">
          <ac:chgData name="amy buchanan" userId="4ceef8ab4dbe15e9" providerId="LiveId" clId="{4BAD56F3-8359-4CB9-B785-EF3D86A74264}" dt="2020-11-26T20:21:05.439" v="2393" actId="1076"/>
          <ac:picMkLst>
            <pc:docMk/>
            <pc:sldMk cId="2836970820" sldId="257"/>
            <ac:picMk id="1028" creationId="{205950FD-4796-4E2A-A105-D1DC5E1207A0}"/>
          </ac:picMkLst>
        </pc:picChg>
        <pc:picChg chg="add del">
          <ac:chgData name="amy buchanan" userId="4ceef8ab4dbe15e9" providerId="LiveId" clId="{4BAD56F3-8359-4CB9-B785-EF3D86A74264}" dt="2020-10-15T20:59:13.629" v="1112" actId="478"/>
          <ac:picMkLst>
            <pc:docMk/>
            <pc:sldMk cId="2836970820" sldId="257"/>
            <ac:picMk id="3074" creationId="{A877DF29-018B-4AA4-AA43-00C8D3A56EA3}"/>
          </ac:picMkLst>
        </pc:picChg>
        <pc:picChg chg="add del mod">
          <ac:chgData name="amy buchanan" userId="4ceef8ab4dbe15e9" providerId="LiveId" clId="{4BAD56F3-8359-4CB9-B785-EF3D86A74264}" dt="2020-10-15T21:05:26.716" v="1118" actId="478"/>
          <ac:picMkLst>
            <pc:docMk/>
            <pc:sldMk cId="2836970820" sldId="257"/>
            <ac:picMk id="3076" creationId="{70D59AF2-B078-417F-A526-07C95304D9F3}"/>
          </ac:picMkLst>
        </pc:picChg>
      </pc:sldChg>
      <pc:sldChg chg="addSp delSp modSp mod setBg setClrOvrMap">
        <pc:chgData name="amy buchanan" userId="4ceef8ab4dbe15e9" providerId="LiveId" clId="{4BAD56F3-8359-4CB9-B785-EF3D86A74264}" dt="2020-11-27T01:00:16.265" v="2738" actId="121"/>
        <pc:sldMkLst>
          <pc:docMk/>
          <pc:sldMk cId="4260464928" sldId="261"/>
        </pc:sldMkLst>
        <pc:spChg chg="mod ord">
          <ac:chgData name="amy buchanan" userId="4ceef8ab4dbe15e9" providerId="LiveId" clId="{4BAD56F3-8359-4CB9-B785-EF3D86A74264}" dt="2020-11-26T20:09:40.506" v="2382" actId="20577"/>
          <ac:spMkLst>
            <pc:docMk/>
            <pc:sldMk cId="4260464928" sldId="261"/>
            <ac:spMk id="2" creationId="{00000000-0000-0000-0000-000000000000}"/>
          </ac:spMkLst>
        </pc:spChg>
        <pc:spChg chg="del mod">
          <ac:chgData name="amy buchanan" userId="4ceef8ab4dbe15e9" providerId="LiveId" clId="{4BAD56F3-8359-4CB9-B785-EF3D86A74264}" dt="2020-10-15T20:42:29.858" v="1106" actId="478"/>
          <ac:spMkLst>
            <pc:docMk/>
            <pc:sldMk cId="4260464928" sldId="261"/>
            <ac:spMk id="3" creationId="{00000000-0000-0000-0000-000000000000}"/>
          </ac:spMkLst>
        </pc:spChg>
        <pc:spChg chg="mod ord">
          <ac:chgData name="amy buchanan" userId="4ceef8ab4dbe15e9" providerId="LiveId" clId="{4BAD56F3-8359-4CB9-B785-EF3D86A74264}" dt="2020-11-27T01:00:16.265" v="2738" actId="121"/>
          <ac:spMkLst>
            <pc:docMk/>
            <pc:sldMk cId="4260464928" sldId="261"/>
            <ac:spMk id="7" creationId="{A7694BF8-955D-4BA4-970C-E8A78455A247}"/>
          </ac:spMkLst>
        </pc:spChg>
        <pc:spChg chg="add del mod">
          <ac:chgData name="amy buchanan" userId="4ceef8ab4dbe15e9" providerId="LiveId" clId="{4BAD56F3-8359-4CB9-B785-EF3D86A74264}" dt="2020-10-15T20:41:45.379" v="1104" actId="478"/>
          <ac:spMkLst>
            <pc:docMk/>
            <pc:sldMk cId="4260464928" sldId="261"/>
            <ac:spMk id="10" creationId="{0922D7CB-37F1-497A-B85E-75E0601B4E53}"/>
          </ac:spMkLst>
        </pc:spChg>
        <pc:spChg chg="add del">
          <ac:chgData name="amy buchanan" userId="4ceef8ab4dbe15e9" providerId="LiveId" clId="{4BAD56F3-8359-4CB9-B785-EF3D86A74264}" dt="2020-10-15T21:15:06.919" v="1226" actId="26606"/>
          <ac:spMkLst>
            <pc:docMk/>
            <pc:sldMk cId="4260464928" sldId="261"/>
            <ac:spMk id="12" creationId="{4025239F-A6FB-43A8-BD4A-3FB7C0B48DF5}"/>
          </ac:spMkLst>
        </pc:spChg>
        <pc:spChg chg="add del mod">
          <ac:chgData name="amy buchanan" userId="4ceef8ab4dbe15e9" providerId="LiveId" clId="{4BAD56F3-8359-4CB9-B785-EF3D86A74264}" dt="2020-10-15T20:42:44.028" v="1107" actId="478"/>
          <ac:spMkLst>
            <pc:docMk/>
            <pc:sldMk cId="4260464928" sldId="261"/>
            <ac:spMk id="13" creationId="{F90811A6-53C2-482A-A57A-EEDBB5A5392E}"/>
          </ac:spMkLst>
        </pc:spChg>
        <pc:spChg chg="add del">
          <ac:chgData name="amy buchanan" userId="4ceef8ab4dbe15e9" providerId="LiveId" clId="{4BAD56F3-8359-4CB9-B785-EF3D86A74264}" dt="2020-10-15T21:15:06.909" v="1225" actId="26606"/>
          <ac:spMkLst>
            <pc:docMk/>
            <pc:sldMk cId="4260464928" sldId="261"/>
            <ac:spMk id="17" creationId="{5F9F5EB8-AB42-47FD-8F4A-176C0A4B1B0A}"/>
          </ac:spMkLst>
        </pc:spChg>
        <pc:spChg chg="add del">
          <ac:chgData name="amy buchanan" userId="4ceef8ab4dbe15e9" providerId="LiveId" clId="{4BAD56F3-8359-4CB9-B785-EF3D86A74264}" dt="2020-10-15T21:15:06.909" v="1225" actId="26606"/>
          <ac:spMkLst>
            <pc:docMk/>
            <pc:sldMk cId="4260464928" sldId="261"/>
            <ac:spMk id="19" creationId="{8B3AE79A-6B95-44C3-B0A5-80E2F3E60606}"/>
          </ac:spMkLst>
        </pc:spChg>
        <pc:spChg chg="add del">
          <ac:chgData name="amy buchanan" userId="4ceef8ab4dbe15e9" providerId="LiveId" clId="{4BAD56F3-8359-4CB9-B785-EF3D86A74264}" dt="2020-10-15T21:15:06.909" v="1225" actId="26606"/>
          <ac:spMkLst>
            <pc:docMk/>
            <pc:sldMk cId="4260464928" sldId="261"/>
            <ac:spMk id="21" creationId="{4A49FE10-080D-48D7-80FF-9A64D270AD87}"/>
          </ac:spMkLst>
        </pc:spChg>
        <pc:spChg chg="add del">
          <ac:chgData name="amy buchanan" userId="4ceef8ab4dbe15e9" providerId="LiveId" clId="{4BAD56F3-8359-4CB9-B785-EF3D86A74264}" dt="2020-10-15T21:15:06.909" v="1225" actId="26606"/>
          <ac:spMkLst>
            <pc:docMk/>
            <pc:sldMk cId="4260464928" sldId="261"/>
            <ac:spMk id="23" creationId="{60A9E987-6859-4A62-922F-51B47D50D793}"/>
          </ac:spMkLst>
        </pc:spChg>
        <pc:spChg chg="add del">
          <ac:chgData name="amy buchanan" userId="4ceef8ab4dbe15e9" providerId="LiveId" clId="{4BAD56F3-8359-4CB9-B785-EF3D86A74264}" dt="2020-10-15T21:17:32.399" v="1244" actId="26606"/>
          <ac:spMkLst>
            <pc:docMk/>
            <pc:sldMk cId="4260464928" sldId="261"/>
            <ac:spMk id="25" creationId="{621227B1-1586-4CEF-A0F1-E3C7FFBD4AB7}"/>
          </ac:spMkLst>
        </pc:spChg>
        <pc:spChg chg="add del">
          <ac:chgData name="amy buchanan" userId="4ceef8ab4dbe15e9" providerId="LiveId" clId="{4BAD56F3-8359-4CB9-B785-EF3D86A74264}" dt="2020-10-15T21:17:32.399" v="1244" actId="26606"/>
          <ac:spMkLst>
            <pc:docMk/>
            <pc:sldMk cId="4260464928" sldId="261"/>
            <ac:spMk id="26" creationId="{32A8BD2C-0831-41E6-860D-CF50BDB52D7C}"/>
          </ac:spMkLst>
        </pc:spChg>
        <pc:spChg chg="add del">
          <ac:chgData name="amy buchanan" userId="4ceef8ab4dbe15e9" providerId="LiveId" clId="{4BAD56F3-8359-4CB9-B785-EF3D86A74264}" dt="2020-10-15T21:19:25.738" v="1278" actId="26606"/>
          <ac:spMkLst>
            <pc:docMk/>
            <pc:sldMk cId="4260464928" sldId="261"/>
            <ac:spMk id="31" creationId="{5F9F5EB8-AB42-47FD-8F4A-176C0A4B1B0A}"/>
          </ac:spMkLst>
        </pc:spChg>
        <pc:spChg chg="add del">
          <ac:chgData name="amy buchanan" userId="4ceef8ab4dbe15e9" providerId="LiveId" clId="{4BAD56F3-8359-4CB9-B785-EF3D86A74264}" dt="2020-10-15T21:19:25.738" v="1278" actId="26606"/>
          <ac:spMkLst>
            <pc:docMk/>
            <pc:sldMk cId="4260464928" sldId="261"/>
            <ac:spMk id="33" creationId="{8B3AE79A-6B95-44C3-B0A5-80E2F3E60606}"/>
          </ac:spMkLst>
        </pc:spChg>
        <pc:spChg chg="add del">
          <ac:chgData name="amy buchanan" userId="4ceef8ab4dbe15e9" providerId="LiveId" clId="{4BAD56F3-8359-4CB9-B785-EF3D86A74264}" dt="2020-10-15T21:19:25.738" v="1278" actId="26606"/>
          <ac:spMkLst>
            <pc:docMk/>
            <pc:sldMk cId="4260464928" sldId="261"/>
            <ac:spMk id="35" creationId="{4A49FE10-080D-48D7-80FF-9A64D270AD87}"/>
          </ac:spMkLst>
        </pc:spChg>
        <pc:spChg chg="add del">
          <ac:chgData name="amy buchanan" userId="4ceef8ab4dbe15e9" providerId="LiveId" clId="{4BAD56F3-8359-4CB9-B785-EF3D86A74264}" dt="2020-10-15T21:19:25.738" v="1278" actId="26606"/>
          <ac:spMkLst>
            <pc:docMk/>
            <pc:sldMk cId="4260464928" sldId="261"/>
            <ac:spMk id="37" creationId="{60A9E987-6859-4A62-922F-51B47D50D793}"/>
          </ac:spMkLst>
        </pc:spChg>
        <pc:spChg chg="add del">
          <ac:chgData name="amy buchanan" userId="4ceef8ab4dbe15e9" providerId="LiveId" clId="{4BAD56F3-8359-4CB9-B785-EF3D86A74264}" dt="2020-10-15T21:48:46.452" v="1437" actId="26606"/>
          <ac:spMkLst>
            <pc:docMk/>
            <pc:sldMk cId="4260464928" sldId="261"/>
            <ac:spMk id="42" creationId="{621227B1-1586-4CEF-A0F1-E3C7FFBD4AB7}"/>
          </ac:spMkLst>
        </pc:spChg>
        <pc:spChg chg="add del">
          <ac:chgData name="amy buchanan" userId="4ceef8ab4dbe15e9" providerId="LiveId" clId="{4BAD56F3-8359-4CB9-B785-EF3D86A74264}" dt="2020-10-15T21:48:46.452" v="1437" actId="26606"/>
          <ac:spMkLst>
            <pc:docMk/>
            <pc:sldMk cId="4260464928" sldId="261"/>
            <ac:spMk id="44" creationId="{90B71198-636D-4A1C-B46E-A154DC73EE60}"/>
          </ac:spMkLst>
        </pc:spChg>
        <pc:spChg chg="add del">
          <ac:chgData name="amy buchanan" userId="4ceef8ab4dbe15e9" providerId="LiveId" clId="{4BAD56F3-8359-4CB9-B785-EF3D86A74264}" dt="2020-10-15T21:48:46.452" v="1437" actId="26606"/>
          <ac:spMkLst>
            <pc:docMk/>
            <pc:sldMk cId="4260464928" sldId="261"/>
            <ac:spMk id="46" creationId="{4EE4FF5B-4FC9-4439-BB93-AF40B3548263}"/>
          </ac:spMkLst>
        </pc:spChg>
        <pc:spChg chg="add del">
          <ac:chgData name="amy buchanan" userId="4ceef8ab4dbe15e9" providerId="LiveId" clId="{4BAD56F3-8359-4CB9-B785-EF3D86A74264}" dt="2020-10-15T21:48:23.072" v="1432" actId="26606"/>
          <ac:spMkLst>
            <pc:docMk/>
            <pc:sldMk cId="4260464928" sldId="261"/>
            <ac:spMk id="51" creationId="{621227B1-1586-4CEF-A0F1-E3C7FFBD4AB7}"/>
          </ac:spMkLst>
        </pc:spChg>
        <pc:spChg chg="add del">
          <ac:chgData name="amy buchanan" userId="4ceef8ab4dbe15e9" providerId="LiveId" clId="{4BAD56F3-8359-4CB9-B785-EF3D86A74264}" dt="2020-10-15T21:48:23.072" v="1432" actId="26606"/>
          <ac:spMkLst>
            <pc:docMk/>
            <pc:sldMk cId="4260464928" sldId="261"/>
            <ac:spMk id="53" creationId="{09677A03-C22A-4962-AF1F-A5DB769A5143}"/>
          </ac:spMkLst>
        </pc:spChg>
        <pc:spChg chg="add del">
          <ac:chgData name="amy buchanan" userId="4ceef8ab4dbe15e9" providerId="LiveId" clId="{4BAD56F3-8359-4CB9-B785-EF3D86A74264}" dt="2020-10-15T21:48:26.732" v="1434" actId="26606"/>
          <ac:spMkLst>
            <pc:docMk/>
            <pc:sldMk cId="4260464928" sldId="261"/>
            <ac:spMk id="55" creationId="{F9060CEE-D73E-44ED-A407-C828C9E4D942}"/>
          </ac:spMkLst>
        </pc:spChg>
        <pc:spChg chg="add del">
          <ac:chgData name="amy buchanan" userId="4ceef8ab4dbe15e9" providerId="LiveId" clId="{4BAD56F3-8359-4CB9-B785-EF3D86A74264}" dt="2020-10-15T21:48:26.732" v="1434" actId="26606"/>
          <ac:spMkLst>
            <pc:docMk/>
            <pc:sldMk cId="4260464928" sldId="261"/>
            <ac:spMk id="56" creationId="{5F9F5EB8-AB42-47FD-8F4A-176C0A4B1B0A}"/>
          </ac:spMkLst>
        </pc:spChg>
        <pc:spChg chg="add del">
          <ac:chgData name="amy buchanan" userId="4ceef8ab4dbe15e9" providerId="LiveId" clId="{4BAD56F3-8359-4CB9-B785-EF3D86A74264}" dt="2020-10-15T21:48:26.732" v="1434" actId="26606"/>
          <ac:spMkLst>
            <pc:docMk/>
            <pc:sldMk cId="4260464928" sldId="261"/>
            <ac:spMk id="57" creationId="{AF0B544C-FD6C-42D8-B6B7-DDF7E60D035D}"/>
          </ac:spMkLst>
        </pc:spChg>
        <pc:spChg chg="add del">
          <ac:chgData name="amy buchanan" userId="4ceef8ab4dbe15e9" providerId="LiveId" clId="{4BAD56F3-8359-4CB9-B785-EF3D86A74264}" dt="2020-10-15T21:48:26.732" v="1434" actId="26606"/>
          <ac:spMkLst>
            <pc:docMk/>
            <pc:sldMk cId="4260464928" sldId="261"/>
            <ac:spMk id="58" creationId="{C67564D6-576C-45C9-B7EA-F7701B149F73}"/>
          </ac:spMkLst>
        </pc:spChg>
        <pc:spChg chg="add del">
          <ac:chgData name="amy buchanan" userId="4ceef8ab4dbe15e9" providerId="LiveId" clId="{4BAD56F3-8359-4CB9-B785-EF3D86A74264}" dt="2020-10-15T21:48:46.421" v="1436" actId="26606"/>
          <ac:spMkLst>
            <pc:docMk/>
            <pc:sldMk cId="4260464928" sldId="261"/>
            <ac:spMk id="60" creationId="{5F9F5EB8-AB42-47FD-8F4A-176C0A4B1B0A}"/>
          </ac:spMkLst>
        </pc:spChg>
        <pc:spChg chg="add del">
          <ac:chgData name="amy buchanan" userId="4ceef8ab4dbe15e9" providerId="LiveId" clId="{4BAD56F3-8359-4CB9-B785-EF3D86A74264}" dt="2020-10-15T21:48:46.421" v="1436" actId="26606"/>
          <ac:spMkLst>
            <pc:docMk/>
            <pc:sldMk cId="4260464928" sldId="261"/>
            <ac:spMk id="61" creationId="{4E59D7C1-6E25-48C3-B420-ED45FFDB7D1D}"/>
          </ac:spMkLst>
        </pc:spChg>
        <pc:spChg chg="add del">
          <ac:chgData name="amy buchanan" userId="4ceef8ab4dbe15e9" providerId="LiveId" clId="{4BAD56F3-8359-4CB9-B785-EF3D86A74264}" dt="2020-10-15T21:48:46.421" v="1436" actId="26606"/>
          <ac:spMkLst>
            <pc:docMk/>
            <pc:sldMk cId="4260464928" sldId="261"/>
            <ac:spMk id="62" creationId="{6374EBE0-04D0-42B1-93D5-4FC7C9EBAD9D}"/>
          </ac:spMkLst>
        </pc:spChg>
        <pc:spChg chg="add del">
          <ac:chgData name="amy buchanan" userId="4ceef8ab4dbe15e9" providerId="LiveId" clId="{4BAD56F3-8359-4CB9-B785-EF3D86A74264}" dt="2020-10-15T21:48:46.421" v="1436" actId="26606"/>
          <ac:spMkLst>
            <pc:docMk/>
            <pc:sldMk cId="4260464928" sldId="261"/>
            <ac:spMk id="63" creationId="{E1EAEB6D-60FF-455D-B8CC-2AC963CE0360}"/>
          </ac:spMkLst>
        </pc:spChg>
        <pc:spChg chg="add">
          <ac:chgData name="amy buchanan" userId="4ceef8ab4dbe15e9" providerId="LiveId" clId="{4BAD56F3-8359-4CB9-B785-EF3D86A74264}" dt="2020-10-15T21:48:46.452" v="1437" actId="26606"/>
          <ac:spMkLst>
            <pc:docMk/>
            <pc:sldMk cId="4260464928" sldId="261"/>
            <ac:spMk id="65" creationId="{5F9F5EB8-AB42-47FD-8F4A-176C0A4B1B0A}"/>
          </ac:spMkLst>
        </pc:spChg>
        <pc:spChg chg="add">
          <ac:chgData name="amy buchanan" userId="4ceef8ab4dbe15e9" providerId="LiveId" clId="{4BAD56F3-8359-4CB9-B785-EF3D86A74264}" dt="2020-10-15T21:48:46.452" v="1437" actId="26606"/>
          <ac:spMkLst>
            <pc:docMk/>
            <pc:sldMk cId="4260464928" sldId="261"/>
            <ac:spMk id="66" creationId="{8B3AE79A-6B95-44C3-B0A5-80E2F3E60606}"/>
          </ac:spMkLst>
        </pc:spChg>
        <pc:spChg chg="add">
          <ac:chgData name="amy buchanan" userId="4ceef8ab4dbe15e9" providerId="LiveId" clId="{4BAD56F3-8359-4CB9-B785-EF3D86A74264}" dt="2020-10-15T21:48:46.452" v="1437" actId="26606"/>
          <ac:spMkLst>
            <pc:docMk/>
            <pc:sldMk cId="4260464928" sldId="261"/>
            <ac:spMk id="67" creationId="{4A49FE10-080D-48D7-80FF-9A64D270AD87}"/>
          </ac:spMkLst>
        </pc:spChg>
        <pc:spChg chg="add">
          <ac:chgData name="amy buchanan" userId="4ceef8ab4dbe15e9" providerId="LiveId" clId="{4BAD56F3-8359-4CB9-B785-EF3D86A74264}" dt="2020-10-15T21:48:46.452" v="1437" actId="26606"/>
          <ac:spMkLst>
            <pc:docMk/>
            <pc:sldMk cId="4260464928" sldId="261"/>
            <ac:spMk id="68" creationId="{60A9E987-6859-4A62-922F-51B47D50D793}"/>
          </ac:spMkLst>
        </pc:spChg>
        <pc:graphicFrameChg chg="add del mod ord modGraphic">
          <ac:chgData name="amy buchanan" userId="4ceef8ab4dbe15e9" providerId="LiveId" clId="{4BAD56F3-8359-4CB9-B785-EF3D86A74264}" dt="2020-10-15T20:41:31.273" v="1102" actId="478"/>
          <ac:graphicFrameMkLst>
            <pc:docMk/>
            <pc:sldMk cId="4260464928" sldId="261"/>
            <ac:graphicFrameMk id="5" creationId="{00000000-0000-0000-0000-000000000000}"/>
          </ac:graphicFrameMkLst>
        </pc:graphicFrameChg>
        <pc:picChg chg="add del">
          <ac:chgData name="amy buchanan" userId="4ceef8ab4dbe15e9" providerId="LiveId" clId="{4BAD56F3-8359-4CB9-B785-EF3D86A74264}" dt="2020-10-15T20:23:02.954" v="1013" actId="21"/>
          <ac:picMkLst>
            <pc:docMk/>
            <pc:sldMk cId="4260464928" sldId="261"/>
            <ac:picMk id="4" creationId="{20EE25DA-83E3-43EB-B787-778C2E5DC51C}"/>
          </ac:picMkLst>
        </pc:picChg>
        <pc:picChg chg="add del mod">
          <ac:chgData name="amy buchanan" userId="4ceef8ab4dbe15e9" providerId="LiveId" clId="{4BAD56F3-8359-4CB9-B785-EF3D86A74264}" dt="2020-10-15T21:16:49.875" v="1243" actId="478"/>
          <ac:picMkLst>
            <pc:docMk/>
            <pc:sldMk cId="4260464928" sldId="261"/>
            <ac:picMk id="9" creationId="{46255F9F-DA39-441E-9465-EC679AD249B3}"/>
          </ac:picMkLst>
        </pc:picChg>
        <pc:picChg chg="add mod">
          <ac:chgData name="amy buchanan" userId="4ceef8ab4dbe15e9" providerId="LiveId" clId="{4BAD56F3-8359-4CB9-B785-EF3D86A74264}" dt="2020-11-26T20:10:00.861" v="2383" actId="14100"/>
          <ac:picMkLst>
            <pc:docMk/>
            <pc:sldMk cId="4260464928" sldId="261"/>
            <ac:picMk id="20" creationId="{4C6E389B-9B96-495F-8785-F520109CE637}"/>
          </ac:picMkLst>
        </pc:picChg>
      </pc:sldChg>
      <pc:sldChg chg="addSp delSp modSp mod setBg setClrOvrMap delDesignElem">
        <pc:chgData name="amy buchanan" userId="4ceef8ab4dbe15e9" providerId="LiveId" clId="{4BAD56F3-8359-4CB9-B785-EF3D86A74264}" dt="2020-11-27T03:00:01.096" v="3317" actId="20577"/>
        <pc:sldMkLst>
          <pc:docMk/>
          <pc:sldMk cId="3034687750" sldId="262"/>
        </pc:sldMkLst>
        <pc:spChg chg="mod ord">
          <ac:chgData name="amy buchanan" userId="4ceef8ab4dbe15e9" providerId="LiveId" clId="{4BAD56F3-8359-4CB9-B785-EF3D86A74264}" dt="2020-10-15T21:32:43.861" v="1353" actId="1076"/>
          <ac:spMkLst>
            <pc:docMk/>
            <pc:sldMk cId="3034687750" sldId="262"/>
            <ac:spMk id="2" creationId="{00000000-0000-0000-0000-000000000000}"/>
          </ac:spMkLst>
        </pc:spChg>
        <pc:spChg chg="mod ord">
          <ac:chgData name="amy buchanan" userId="4ceef8ab4dbe15e9" providerId="LiveId" clId="{4BAD56F3-8359-4CB9-B785-EF3D86A74264}" dt="2020-11-27T03:00:01.096" v="3317" actId="20577"/>
          <ac:spMkLst>
            <pc:docMk/>
            <pc:sldMk cId="3034687750" sldId="262"/>
            <ac:spMk id="3" creationId="{00000000-0000-0000-0000-000000000000}"/>
          </ac:spMkLst>
        </pc:spChg>
        <pc:spChg chg="add del mod">
          <ac:chgData name="amy buchanan" userId="4ceef8ab4dbe15e9" providerId="LiveId" clId="{4BAD56F3-8359-4CB9-B785-EF3D86A74264}" dt="2020-10-15T14:06:39.577" v="41" actId="931"/>
          <ac:spMkLst>
            <pc:docMk/>
            <pc:sldMk cId="3034687750" sldId="262"/>
            <ac:spMk id="4" creationId="{34A72BCA-131F-49E0-8FF2-2F510AF4CE0F}"/>
          </ac:spMkLst>
        </pc:spChg>
        <pc:spChg chg="add del mod">
          <ac:chgData name="amy buchanan" userId="4ceef8ab4dbe15e9" providerId="LiveId" clId="{4BAD56F3-8359-4CB9-B785-EF3D86A74264}" dt="2020-10-15T14:01:38.697" v="24" actId="478"/>
          <ac:spMkLst>
            <pc:docMk/>
            <pc:sldMk cId="3034687750" sldId="262"/>
            <ac:spMk id="5" creationId="{A7D859FA-82E9-46E0-9474-A90AC60D4984}"/>
          </ac:spMkLst>
        </pc:spChg>
        <pc:spChg chg="add del mod">
          <ac:chgData name="amy buchanan" userId="4ceef8ab4dbe15e9" providerId="LiveId" clId="{4BAD56F3-8359-4CB9-B785-EF3D86A74264}" dt="2020-10-15T14:20:02.226" v="50" actId="478"/>
          <ac:spMkLst>
            <pc:docMk/>
            <pc:sldMk cId="3034687750" sldId="262"/>
            <ac:spMk id="17" creationId="{75FCEA7F-06CD-406D-8C88-4BD84542BDAD}"/>
          </ac:spMkLst>
        </pc:spChg>
        <pc:spChg chg="add del mod">
          <ac:chgData name="amy buchanan" userId="4ceef8ab4dbe15e9" providerId="LiveId" clId="{4BAD56F3-8359-4CB9-B785-EF3D86A74264}" dt="2020-10-15T14:21:05.977" v="65" actId="931"/>
          <ac:spMkLst>
            <pc:docMk/>
            <pc:sldMk cId="3034687750" sldId="262"/>
            <ac:spMk id="19" creationId="{2AE4D0AF-11DA-48E2-A3B5-1C6038A920B1}"/>
          </ac:spMkLst>
        </pc:spChg>
        <pc:spChg chg="add del">
          <ac:chgData name="amy buchanan" userId="4ceef8ab4dbe15e9" providerId="LiveId" clId="{4BAD56F3-8359-4CB9-B785-EF3D86A74264}" dt="2020-10-15T15:22:16.540" v="128" actId="26606"/>
          <ac:spMkLst>
            <pc:docMk/>
            <pc:sldMk cId="3034687750" sldId="262"/>
            <ac:spMk id="20" creationId="{9B048A9D-7810-4E83-9167-7E739CC84D63}"/>
          </ac:spMkLst>
        </pc:spChg>
        <pc:spChg chg="add del">
          <ac:chgData name="amy buchanan" userId="4ceef8ab4dbe15e9" providerId="LiveId" clId="{4BAD56F3-8359-4CB9-B785-EF3D86A74264}" dt="2020-10-15T15:22:16.540" v="128" actId="26606"/>
          <ac:spMkLst>
            <pc:docMk/>
            <pc:sldMk cId="3034687750" sldId="262"/>
            <ac:spMk id="22" creationId="{029D19F1-D53A-46F9-8854-DC49E62391D7}"/>
          </ac:spMkLst>
        </pc:spChg>
        <pc:spChg chg="add del">
          <ac:chgData name="amy buchanan" userId="4ceef8ab4dbe15e9" providerId="LiveId" clId="{4BAD56F3-8359-4CB9-B785-EF3D86A74264}" dt="2020-10-15T15:22:16.540" v="128" actId="26606"/>
          <ac:spMkLst>
            <pc:docMk/>
            <pc:sldMk cId="3034687750" sldId="262"/>
            <ac:spMk id="24" creationId="{C3371A7F-EEC7-4B53-BD0A-0FD753B853E2}"/>
          </ac:spMkLst>
        </pc:spChg>
        <pc:spChg chg="add del mod">
          <ac:chgData name="amy buchanan" userId="4ceef8ab4dbe15e9" providerId="LiveId" clId="{4BAD56F3-8359-4CB9-B785-EF3D86A74264}" dt="2020-10-15T14:50:54.834" v="73" actId="14826"/>
          <ac:spMkLst>
            <pc:docMk/>
            <pc:sldMk cId="3034687750" sldId="262"/>
            <ac:spMk id="25" creationId="{FB019557-A923-4B8A-94DE-0FE654974B61}"/>
          </ac:spMkLst>
        </pc:spChg>
        <pc:spChg chg="add del mod">
          <ac:chgData name="amy buchanan" userId="4ceef8ab4dbe15e9" providerId="LiveId" clId="{4BAD56F3-8359-4CB9-B785-EF3D86A74264}" dt="2020-10-15T15:00:34.406" v="81" actId="931"/>
          <ac:spMkLst>
            <pc:docMk/>
            <pc:sldMk cId="3034687750" sldId="262"/>
            <ac:spMk id="26" creationId="{1F5A98CE-0C52-4C6E-864C-6206EFDB28B2}"/>
          </ac:spMkLst>
        </pc:spChg>
        <pc:spChg chg="add del">
          <ac:chgData name="amy buchanan" userId="4ceef8ab4dbe15e9" providerId="LiveId" clId="{4BAD56F3-8359-4CB9-B785-EF3D86A74264}" dt="2020-10-15T15:21:48.185" v="119" actId="26606"/>
          <ac:spMkLst>
            <pc:docMk/>
            <pc:sldMk cId="3034687750" sldId="262"/>
            <ac:spMk id="79" creationId="{F72DC8D9-B960-4183-9246-80191C6198A9}"/>
          </ac:spMkLst>
        </pc:spChg>
        <pc:spChg chg="add del">
          <ac:chgData name="amy buchanan" userId="4ceef8ab4dbe15e9" providerId="LiveId" clId="{4BAD56F3-8359-4CB9-B785-EF3D86A74264}" dt="2020-10-15T15:21:48.185" v="119" actId="26606"/>
          <ac:spMkLst>
            <pc:docMk/>
            <pc:sldMk cId="3034687750" sldId="262"/>
            <ac:spMk id="81" creationId="{6F3CC1E3-E513-487D-88FC-B109FD1341DD}"/>
          </ac:spMkLst>
        </pc:spChg>
        <pc:spChg chg="add del">
          <ac:chgData name="amy buchanan" userId="4ceef8ab4dbe15e9" providerId="LiveId" clId="{4BAD56F3-8359-4CB9-B785-EF3D86A74264}" dt="2020-10-15T15:21:48.185" v="119" actId="26606"/>
          <ac:spMkLst>
            <pc:docMk/>
            <pc:sldMk cId="3034687750" sldId="262"/>
            <ac:spMk id="83" creationId="{83826D3E-3EF4-47F9-A497-A46617EE6907}"/>
          </ac:spMkLst>
        </pc:spChg>
        <pc:spChg chg="add del">
          <ac:chgData name="amy buchanan" userId="4ceef8ab4dbe15e9" providerId="LiveId" clId="{4BAD56F3-8359-4CB9-B785-EF3D86A74264}" dt="2020-10-15T15:21:48.185" v="119" actId="26606"/>
          <ac:spMkLst>
            <pc:docMk/>
            <pc:sldMk cId="3034687750" sldId="262"/>
            <ac:spMk id="85" creationId="{71A3BEF8-4796-4ED2-A762-B207F2E9AF5A}"/>
          </ac:spMkLst>
        </pc:spChg>
        <pc:spChg chg="add del">
          <ac:chgData name="amy buchanan" userId="4ceef8ab4dbe15e9" providerId="LiveId" clId="{4BAD56F3-8359-4CB9-B785-EF3D86A74264}" dt="2020-10-15T15:21:48.185" v="119" actId="26606"/>
          <ac:spMkLst>
            <pc:docMk/>
            <pc:sldMk cId="3034687750" sldId="262"/>
            <ac:spMk id="87" creationId="{007722DC-2503-4B75-B7FA-8950ABF2B600}"/>
          </ac:spMkLst>
        </pc:spChg>
        <pc:spChg chg="add del">
          <ac:chgData name="amy buchanan" userId="4ceef8ab4dbe15e9" providerId="LiveId" clId="{4BAD56F3-8359-4CB9-B785-EF3D86A74264}" dt="2020-10-15T15:21:48.185" v="119" actId="26606"/>
          <ac:spMkLst>
            <pc:docMk/>
            <pc:sldMk cId="3034687750" sldId="262"/>
            <ac:spMk id="89" creationId="{666AE3DC-568E-42DC-907A-6F055FF5E9B2}"/>
          </ac:spMkLst>
        </pc:spChg>
        <pc:spChg chg="add del">
          <ac:chgData name="amy buchanan" userId="4ceef8ab4dbe15e9" providerId="LiveId" clId="{4BAD56F3-8359-4CB9-B785-EF3D86A74264}" dt="2020-10-15T15:47:12.845" v="138" actId="26606"/>
          <ac:spMkLst>
            <pc:docMk/>
            <pc:sldMk cId="3034687750" sldId="262"/>
            <ac:spMk id="105" creationId="{9B048A9D-7810-4E83-9167-7E739CC84D63}"/>
          </ac:spMkLst>
        </pc:spChg>
        <pc:spChg chg="add del">
          <ac:chgData name="amy buchanan" userId="4ceef8ab4dbe15e9" providerId="LiveId" clId="{4BAD56F3-8359-4CB9-B785-EF3D86A74264}" dt="2020-10-15T15:47:12.845" v="138" actId="26606"/>
          <ac:spMkLst>
            <pc:docMk/>
            <pc:sldMk cId="3034687750" sldId="262"/>
            <ac:spMk id="107" creationId="{CC43FB38-B7F9-4596-81AE-806CFD75FE3B}"/>
          </ac:spMkLst>
        </pc:spChg>
        <pc:spChg chg="add del">
          <ac:chgData name="amy buchanan" userId="4ceef8ab4dbe15e9" providerId="LiveId" clId="{4BAD56F3-8359-4CB9-B785-EF3D86A74264}" dt="2020-10-15T15:47:12.845" v="138" actId="26606"/>
          <ac:spMkLst>
            <pc:docMk/>
            <pc:sldMk cId="3034687750" sldId="262"/>
            <ac:spMk id="109" creationId="{E164ABF9-6BDA-48A6-BD68-60B349C56C9A}"/>
          </ac:spMkLst>
        </pc:spChg>
        <pc:spChg chg="add del">
          <ac:chgData name="amy buchanan" userId="4ceef8ab4dbe15e9" providerId="LiveId" clId="{4BAD56F3-8359-4CB9-B785-EF3D86A74264}" dt="2020-10-15T15:48:28.645" v="146" actId="26606"/>
          <ac:spMkLst>
            <pc:docMk/>
            <pc:sldMk cId="3034687750" sldId="262"/>
            <ac:spMk id="111" creationId="{8AEC3D47-5DDE-4731-B2B7-6353697E6F2C}"/>
          </ac:spMkLst>
        </pc:spChg>
        <pc:spChg chg="add del">
          <ac:chgData name="amy buchanan" userId="4ceef8ab4dbe15e9" providerId="LiveId" clId="{4BAD56F3-8359-4CB9-B785-EF3D86A74264}" dt="2020-10-15T15:48:28.645" v="146" actId="26606"/>
          <ac:spMkLst>
            <pc:docMk/>
            <pc:sldMk cId="3034687750" sldId="262"/>
            <ac:spMk id="113" creationId="{AC98ECB4-32CD-4E5F-B88F-4DE413502A7F}"/>
          </ac:spMkLst>
        </pc:spChg>
        <pc:spChg chg="add del">
          <ac:chgData name="amy buchanan" userId="4ceef8ab4dbe15e9" providerId="LiveId" clId="{4BAD56F3-8359-4CB9-B785-EF3D86A74264}" dt="2020-10-15T15:48:28.645" v="146" actId="26606"/>
          <ac:spMkLst>
            <pc:docMk/>
            <pc:sldMk cId="3034687750" sldId="262"/>
            <ac:spMk id="115" creationId="{5524D031-01B2-41BD-AC7E-2FD97F15C266}"/>
          </ac:spMkLst>
        </pc:spChg>
        <pc:spChg chg="add del">
          <ac:chgData name="amy buchanan" userId="4ceef8ab4dbe15e9" providerId="LiveId" clId="{4BAD56F3-8359-4CB9-B785-EF3D86A74264}" dt="2020-10-15T15:48:28.645" v="146" actId="26606"/>
          <ac:spMkLst>
            <pc:docMk/>
            <pc:sldMk cId="3034687750" sldId="262"/>
            <ac:spMk id="117" creationId="{AF7AEF91-EBD9-4CE5-AA3E-4B881608A131}"/>
          </ac:spMkLst>
        </pc:spChg>
        <pc:spChg chg="add del">
          <ac:chgData name="amy buchanan" userId="4ceef8ab4dbe15e9" providerId="LiveId" clId="{4BAD56F3-8359-4CB9-B785-EF3D86A74264}" dt="2020-10-15T15:48:27.289" v="145" actId="26606"/>
          <ac:spMkLst>
            <pc:docMk/>
            <pc:sldMk cId="3034687750" sldId="262"/>
            <ac:spMk id="175" creationId="{9B048A9D-7810-4E83-9167-7E739CC84D63}"/>
          </ac:spMkLst>
        </pc:spChg>
        <pc:spChg chg="add del">
          <ac:chgData name="amy buchanan" userId="4ceef8ab4dbe15e9" providerId="LiveId" clId="{4BAD56F3-8359-4CB9-B785-EF3D86A74264}" dt="2020-10-15T15:48:27.289" v="145" actId="26606"/>
          <ac:spMkLst>
            <pc:docMk/>
            <pc:sldMk cId="3034687750" sldId="262"/>
            <ac:spMk id="177" creationId="{67AEEC40-7ABB-494F-B4D0-B4CB47AEED11}"/>
          </ac:spMkLst>
        </pc:spChg>
        <pc:spChg chg="add del">
          <ac:chgData name="amy buchanan" userId="4ceef8ab4dbe15e9" providerId="LiveId" clId="{4BAD56F3-8359-4CB9-B785-EF3D86A74264}" dt="2020-10-15T15:48:27.289" v="145" actId="26606"/>
          <ac:spMkLst>
            <pc:docMk/>
            <pc:sldMk cId="3034687750" sldId="262"/>
            <ac:spMk id="179" creationId="{D8461A9E-A676-45E0-9918-C68EEFCF428D}"/>
          </ac:spMkLst>
        </pc:spChg>
        <pc:spChg chg="add del mod">
          <ac:chgData name="amy buchanan" userId="4ceef8ab4dbe15e9" providerId="LiveId" clId="{4BAD56F3-8359-4CB9-B785-EF3D86A74264}" dt="2020-10-15T15:16:48.975" v="97" actId="478"/>
          <ac:spMkLst>
            <pc:docMk/>
            <pc:sldMk cId="3034687750" sldId="262"/>
            <ac:spMk id="1024" creationId="{66CA1D0C-57A9-408D-8304-BFA663DAC941}"/>
          </ac:spMkLst>
        </pc:spChg>
        <pc:spChg chg="add del mod">
          <ac:chgData name="amy buchanan" userId="4ceef8ab4dbe15e9" providerId="LiveId" clId="{4BAD56F3-8359-4CB9-B785-EF3D86A74264}" dt="2020-10-15T15:19:55.347" v="106" actId="931"/>
          <ac:spMkLst>
            <pc:docMk/>
            <pc:sldMk cId="3034687750" sldId="262"/>
            <ac:spMk id="1031" creationId="{E6581208-063C-41FB-9FF1-5E07FC5F26ED}"/>
          </ac:spMkLst>
        </pc:spChg>
        <pc:spChg chg="add del">
          <ac:chgData name="amy buchanan" userId="4ceef8ab4dbe15e9" providerId="LiveId" clId="{4BAD56F3-8359-4CB9-B785-EF3D86A74264}" dt="2020-10-15T15:21:54.738" v="121" actId="26606"/>
          <ac:spMkLst>
            <pc:docMk/>
            <pc:sldMk cId="3034687750" sldId="262"/>
            <ac:spMk id="1036" creationId="{9B048A9D-7810-4E83-9167-7E739CC84D63}"/>
          </ac:spMkLst>
        </pc:spChg>
        <pc:spChg chg="add del">
          <ac:chgData name="amy buchanan" userId="4ceef8ab4dbe15e9" providerId="LiveId" clId="{4BAD56F3-8359-4CB9-B785-EF3D86A74264}" dt="2020-10-15T15:21:54.738" v="121" actId="26606"/>
          <ac:spMkLst>
            <pc:docMk/>
            <pc:sldMk cId="3034687750" sldId="262"/>
            <ac:spMk id="1037" creationId="{16817927-9B5A-41B6-81AF-8AB00C20F666}"/>
          </ac:spMkLst>
        </pc:spChg>
        <pc:spChg chg="add del">
          <ac:chgData name="amy buchanan" userId="4ceef8ab4dbe15e9" providerId="LiveId" clId="{4BAD56F3-8359-4CB9-B785-EF3D86A74264}" dt="2020-10-15T15:21:54.738" v="121" actId="26606"/>
          <ac:spMkLst>
            <pc:docMk/>
            <pc:sldMk cId="3034687750" sldId="262"/>
            <ac:spMk id="1038" creationId="{FD4B4CBE-E081-4726-B23D-6A3332219031}"/>
          </ac:spMkLst>
        </pc:spChg>
        <pc:spChg chg="add del">
          <ac:chgData name="amy buchanan" userId="4ceef8ab4dbe15e9" providerId="LiveId" clId="{4BAD56F3-8359-4CB9-B785-EF3D86A74264}" dt="2020-10-15T15:22:00.666" v="123" actId="26606"/>
          <ac:spMkLst>
            <pc:docMk/>
            <pc:sldMk cId="3034687750" sldId="262"/>
            <ac:spMk id="1040" creationId="{9B048A9D-7810-4E83-9167-7E739CC84D63}"/>
          </ac:spMkLst>
        </pc:spChg>
        <pc:spChg chg="add del">
          <ac:chgData name="amy buchanan" userId="4ceef8ab4dbe15e9" providerId="LiveId" clId="{4BAD56F3-8359-4CB9-B785-EF3D86A74264}" dt="2020-10-15T15:22:00.666" v="123" actId="26606"/>
          <ac:spMkLst>
            <pc:docMk/>
            <pc:sldMk cId="3034687750" sldId="262"/>
            <ac:spMk id="1041" creationId="{B158F2D0-B2F8-42AE-8E98-48B2E39C7BAB}"/>
          </ac:spMkLst>
        </pc:spChg>
        <pc:spChg chg="add del">
          <ac:chgData name="amy buchanan" userId="4ceef8ab4dbe15e9" providerId="LiveId" clId="{4BAD56F3-8359-4CB9-B785-EF3D86A74264}" dt="2020-10-15T15:22:00.666" v="123" actId="26606"/>
          <ac:spMkLst>
            <pc:docMk/>
            <pc:sldMk cId="3034687750" sldId="262"/>
            <ac:spMk id="1042" creationId="{E8573330-A194-4AE3-ABE9-0F3747A8DA59}"/>
          </ac:spMkLst>
        </pc:spChg>
        <pc:spChg chg="add del">
          <ac:chgData name="amy buchanan" userId="4ceef8ab4dbe15e9" providerId="LiveId" clId="{4BAD56F3-8359-4CB9-B785-EF3D86A74264}" dt="2020-10-15T15:22:10.721" v="125" actId="26606"/>
          <ac:spMkLst>
            <pc:docMk/>
            <pc:sldMk cId="3034687750" sldId="262"/>
            <ac:spMk id="1044" creationId="{F72DC8D9-B960-4183-9246-80191C6198A9}"/>
          </ac:spMkLst>
        </pc:spChg>
        <pc:spChg chg="add del">
          <ac:chgData name="amy buchanan" userId="4ceef8ab4dbe15e9" providerId="LiveId" clId="{4BAD56F3-8359-4CB9-B785-EF3D86A74264}" dt="2020-10-15T15:22:10.721" v="125" actId="26606"/>
          <ac:spMkLst>
            <pc:docMk/>
            <pc:sldMk cId="3034687750" sldId="262"/>
            <ac:spMk id="1045" creationId="{6F3CC1E3-E513-487D-88FC-B109FD1341DD}"/>
          </ac:spMkLst>
        </pc:spChg>
        <pc:spChg chg="add del">
          <ac:chgData name="amy buchanan" userId="4ceef8ab4dbe15e9" providerId="LiveId" clId="{4BAD56F3-8359-4CB9-B785-EF3D86A74264}" dt="2020-10-15T15:22:10.721" v="125" actId="26606"/>
          <ac:spMkLst>
            <pc:docMk/>
            <pc:sldMk cId="3034687750" sldId="262"/>
            <ac:spMk id="1046" creationId="{83826D3E-3EF4-47F9-A497-A46617EE6907}"/>
          </ac:spMkLst>
        </pc:spChg>
        <pc:spChg chg="add del">
          <ac:chgData name="amy buchanan" userId="4ceef8ab4dbe15e9" providerId="LiveId" clId="{4BAD56F3-8359-4CB9-B785-EF3D86A74264}" dt="2020-10-15T15:22:10.721" v="125" actId="26606"/>
          <ac:spMkLst>
            <pc:docMk/>
            <pc:sldMk cId="3034687750" sldId="262"/>
            <ac:spMk id="1047" creationId="{71A3BEF8-4796-4ED2-A762-B207F2E9AF5A}"/>
          </ac:spMkLst>
        </pc:spChg>
        <pc:spChg chg="add del">
          <ac:chgData name="amy buchanan" userId="4ceef8ab4dbe15e9" providerId="LiveId" clId="{4BAD56F3-8359-4CB9-B785-EF3D86A74264}" dt="2020-10-15T15:22:10.721" v="125" actId="26606"/>
          <ac:spMkLst>
            <pc:docMk/>
            <pc:sldMk cId="3034687750" sldId="262"/>
            <ac:spMk id="1048" creationId="{007722DC-2503-4B75-B7FA-8950ABF2B600}"/>
          </ac:spMkLst>
        </pc:spChg>
        <pc:spChg chg="add del">
          <ac:chgData name="amy buchanan" userId="4ceef8ab4dbe15e9" providerId="LiveId" clId="{4BAD56F3-8359-4CB9-B785-EF3D86A74264}" dt="2020-10-15T15:22:10.721" v="125" actId="26606"/>
          <ac:spMkLst>
            <pc:docMk/>
            <pc:sldMk cId="3034687750" sldId="262"/>
            <ac:spMk id="1049" creationId="{666AE3DC-568E-42DC-907A-6F055FF5E9B2}"/>
          </ac:spMkLst>
        </pc:spChg>
        <pc:spChg chg="add del">
          <ac:chgData name="amy buchanan" userId="4ceef8ab4dbe15e9" providerId="LiveId" clId="{4BAD56F3-8359-4CB9-B785-EF3D86A74264}" dt="2020-10-15T15:22:16.524" v="127" actId="26606"/>
          <ac:spMkLst>
            <pc:docMk/>
            <pc:sldMk cId="3034687750" sldId="262"/>
            <ac:spMk id="1051" creationId="{9B048A9D-7810-4E83-9167-7E739CC84D63}"/>
          </ac:spMkLst>
        </pc:spChg>
        <pc:spChg chg="add del">
          <ac:chgData name="amy buchanan" userId="4ceef8ab4dbe15e9" providerId="LiveId" clId="{4BAD56F3-8359-4CB9-B785-EF3D86A74264}" dt="2020-10-15T15:22:16.524" v="127" actId="26606"/>
          <ac:spMkLst>
            <pc:docMk/>
            <pc:sldMk cId="3034687750" sldId="262"/>
            <ac:spMk id="1052" creationId="{029D19F1-D53A-46F9-8854-DC49E62391D7}"/>
          </ac:spMkLst>
        </pc:spChg>
        <pc:spChg chg="add del">
          <ac:chgData name="amy buchanan" userId="4ceef8ab4dbe15e9" providerId="LiveId" clId="{4BAD56F3-8359-4CB9-B785-EF3D86A74264}" dt="2020-10-15T15:22:16.524" v="127" actId="26606"/>
          <ac:spMkLst>
            <pc:docMk/>
            <pc:sldMk cId="3034687750" sldId="262"/>
            <ac:spMk id="1053" creationId="{C3371A7F-EEC7-4B53-BD0A-0FD753B853E2}"/>
          </ac:spMkLst>
        </pc:spChg>
        <pc:spChg chg="add del">
          <ac:chgData name="amy buchanan" userId="4ceef8ab4dbe15e9" providerId="LiveId" clId="{4BAD56F3-8359-4CB9-B785-EF3D86A74264}" dt="2020-10-15T15:48:58.927" v="149" actId="26606"/>
          <ac:spMkLst>
            <pc:docMk/>
            <pc:sldMk cId="3034687750" sldId="262"/>
            <ac:spMk id="1055" creationId="{F72DC8D9-B960-4183-9246-80191C6198A9}"/>
          </ac:spMkLst>
        </pc:spChg>
        <pc:spChg chg="add del">
          <ac:chgData name="amy buchanan" userId="4ceef8ab4dbe15e9" providerId="LiveId" clId="{4BAD56F3-8359-4CB9-B785-EF3D86A74264}" dt="2020-10-15T15:48:58.927" v="149" actId="26606"/>
          <ac:spMkLst>
            <pc:docMk/>
            <pc:sldMk cId="3034687750" sldId="262"/>
            <ac:spMk id="1056" creationId="{6F3CC1E3-E513-487D-88FC-B109FD1341DD}"/>
          </ac:spMkLst>
        </pc:spChg>
        <pc:spChg chg="add del">
          <ac:chgData name="amy buchanan" userId="4ceef8ab4dbe15e9" providerId="LiveId" clId="{4BAD56F3-8359-4CB9-B785-EF3D86A74264}" dt="2020-10-15T15:48:58.927" v="149" actId="26606"/>
          <ac:spMkLst>
            <pc:docMk/>
            <pc:sldMk cId="3034687750" sldId="262"/>
            <ac:spMk id="1057" creationId="{83826D3E-3EF4-47F9-A497-A46617EE6907}"/>
          </ac:spMkLst>
        </pc:spChg>
        <pc:spChg chg="add del">
          <ac:chgData name="amy buchanan" userId="4ceef8ab4dbe15e9" providerId="LiveId" clId="{4BAD56F3-8359-4CB9-B785-EF3D86A74264}" dt="2020-10-15T15:48:58.927" v="149" actId="26606"/>
          <ac:spMkLst>
            <pc:docMk/>
            <pc:sldMk cId="3034687750" sldId="262"/>
            <ac:spMk id="1058" creationId="{71A3BEF8-4796-4ED2-A762-B207F2E9AF5A}"/>
          </ac:spMkLst>
        </pc:spChg>
        <pc:spChg chg="add del">
          <ac:chgData name="amy buchanan" userId="4ceef8ab4dbe15e9" providerId="LiveId" clId="{4BAD56F3-8359-4CB9-B785-EF3D86A74264}" dt="2020-10-15T15:48:58.927" v="149" actId="26606"/>
          <ac:spMkLst>
            <pc:docMk/>
            <pc:sldMk cId="3034687750" sldId="262"/>
            <ac:spMk id="1059" creationId="{007722DC-2503-4B75-B7FA-8950ABF2B600}"/>
          </ac:spMkLst>
        </pc:spChg>
        <pc:spChg chg="add del">
          <ac:chgData name="amy buchanan" userId="4ceef8ab4dbe15e9" providerId="LiveId" clId="{4BAD56F3-8359-4CB9-B785-EF3D86A74264}" dt="2020-10-15T15:48:58.927" v="149" actId="26606"/>
          <ac:spMkLst>
            <pc:docMk/>
            <pc:sldMk cId="3034687750" sldId="262"/>
            <ac:spMk id="1060" creationId="{666AE3DC-568E-42DC-907A-6F055FF5E9B2}"/>
          </ac:spMkLst>
        </pc:spChg>
        <pc:spChg chg="add del">
          <ac:chgData name="amy buchanan" userId="4ceef8ab4dbe15e9" providerId="LiveId" clId="{4BAD56F3-8359-4CB9-B785-EF3D86A74264}" dt="2020-10-15T15:48:32.606" v="148" actId="26606"/>
          <ac:spMkLst>
            <pc:docMk/>
            <pc:sldMk cId="3034687750" sldId="262"/>
            <ac:spMk id="1062" creationId="{9B048A9D-7810-4E83-9167-7E739CC84D63}"/>
          </ac:spMkLst>
        </pc:spChg>
        <pc:spChg chg="add del">
          <ac:chgData name="amy buchanan" userId="4ceef8ab4dbe15e9" providerId="LiveId" clId="{4BAD56F3-8359-4CB9-B785-EF3D86A74264}" dt="2020-10-15T15:48:32.606" v="148" actId="26606"/>
          <ac:spMkLst>
            <pc:docMk/>
            <pc:sldMk cId="3034687750" sldId="262"/>
            <ac:spMk id="1063" creationId="{6F1BC0AC-FF33-4CD4-86DE-82CD96011C81}"/>
          </ac:spMkLst>
        </pc:spChg>
        <pc:spChg chg="add del">
          <ac:chgData name="amy buchanan" userId="4ceef8ab4dbe15e9" providerId="LiveId" clId="{4BAD56F3-8359-4CB9-B785-EF3D86A74264}" dt="2020-10-15T15:48:32.606" v="148" actId="26606"/>
          <ac:spMkLst>
            <pc:docMk/>
            <pc:sldMk cId="3034687750" sldId="262"/>
            <ac:spMk id="1064" creationId="{D195742D-D853-40CD-A61B-53B22111ED0A}"/>
          </ac:spMkLst>
        </pc:spChg>
        <pc:spChg chg="add del">
          <ac:chgData name="amy buchanan" userId="4ceef8ab4dbe15e9" providerId="LiveId" clId="{4BAD56F3-8359-4CB9-B785-EF3D86A74264}" dt="2020-10-15T15:49:24.982" v="152"/>
          <ac:spMkLst>
            <pc:docMk/>
            <pc:sldMk cId="3034687750" sldId="262"/>
            <ac:spMk id="1065" creationId="{9B048A9D-7810-4E83-9167-7E739CC84D63}"/>
          </ac:spMkLst>
        </pc:spChg>
        <pc:spChg chg="add del">
          <ac:chgData name="amy buchanan" userId="4ceef8ab4dbe15e9" providerId="LiveId" clId="{4BAD56F3-8359-4CB9-B785-EF3D86A74264}" dt="2020-10-15T15:48:28.645" v="146" actId="26606"/>
          <ac:spMkLst>
            <pc:docMk/>
            <pc:sldMk cId="3034687750" sldId="262"/>
            <ac:spMk id="1066" creationId="{9B048A9D-7810-4E83-9167-7E739CC84D63}"/>
          </ac:spMkLst>
        </pc:spChg>
        <pc:spChg chg="add del">
          <ac:chgData name="amy buchanan" userId="4ceef8ab4dbe15e9" providerId="LiveId" clId="{4BAD56F3-8359-4CB9-B785-EF3D86A74264}" dt="2020-10-15T15:49:24.982" v="152"/>
          <ac:spMkLst>
            <pc:docMk/>
            <pc:sldMk cId="3034687750" sldId="262"/>
            <ac:spMk id="1067" creationId="{CC43FB38-B7F9-4596-81AE-806CFD75FE3B}"/>
          </ac:spMkLst>
        </pc:spChg>
        <pc:spChg chg="add del">
          <ac:chgData name="amy buchanan" userId="4ceef8ab4dbe15e9" providerId="LiveId" clId="{4BAD56F3-8359-4CB9-B785-EF3D86A74264}" dt="2020-10-15T15:49:24.982" v="152"/>
          <ac:spMkLst>
            <pc:docMk/>
            <pc:sldMk cId="3034687750" sldId="262"/>
            <ac:spMk id="1068" creationId="{E164ABF9-6BDA-48A6-BD68-60B349C56C9A}"/>
          </ac:spMkLst>
        </pc:spChg>
        <pc:picChg chg="add del mod">
          <ac:chgData name="amy buchanan" userId="4ceef8ab4dbe15e9" providerId="LiveId" clId="{4BAD56F3-8359-4CB9-B785-EF3D86A74264}" dt="2020-10-15T14:01:34.245" v="17" actId="931"/>
          <ac:picMkLst>
            <pc:docMk/>
            <pc:sldMk cId="3034687750" sldId="262"/>
            <ac:picMk id="7" creationId="{12A59147-6467-4196-97D2-346DC649F79D}"/>
          </ac:picMkLst>
        </pc:picChg>
        <pc:picChg chg="add del mod">
          <ac:chgData name="amy buchanan" userId="4ceef8ab4dbe15e9" providerId="LiveId" clId="{4BAD56F3-8359-4CB9-B785-EF3D86A74264}" dt="2020-10-15T14:20:20.147" v="53" actId="478"/>
          <ac:picMkLst>
            <pc:docMk/>
            <pc:sldMk cId="3034687750" sldId="262"/>
            <ac:picMk id="8" creationId="{00000000-0000-0000-0000-000000000000}"/>
          </ac:picMkLst>
        </pc:picChg>
        <pc:picChg chg="mod ord">
          <ac:chgData name="amy buchanan" userId="4ceef8ab4dbe15e9" providerId="LiveId" clId="{4BAD56F3-8359-4CB9-B785-EF3D86A74264}" dt="2020-10-15T21:35:01.929" v="1368" actId="14100"/>
          <ac:picMkLst>
            <pc:docMk/>
            <pc:sldMk cId="3034687750" sldId="262"/>
            <ac:picMk id="9" creationId="{00000000-0000-0000-0000-000000000000}"/>
          </ac:picMkLst>
        </pc:picChg>
        <pc:picChg chg="add del mod">
          <ac:chgData name="amy buchanan" userId="4ceef8ab4dbe15e9" providerId="LiveId" clId="{4BAD56F3-8359-4CB9-B785-EF3D86A74264}" dt="2020-10-15T14:03:55.317" v="35" actId="931"/>
          <ac:picMkLst>
            <pc:docMk/>
            <pc:sldMk cId="3034687750" sldId="262"/>
            <ac:picMk id="11" creationId="{77AAA6E3-9C9B-4043-B47E-8BB45D85A57A}"/>
          </ac:picMkLst>
        </pc:picChg>
        <pc:picChg chg="add del mod">
          <ac:chgData name="amy buchanan" userId="4ceef8ab4dbe15e9" providerId="LiveId" clId="{4BAD56F3-8359-4CB9-B785-EF3D86A74264}" dt="2020-10-15T14:06:32.881" v="40" actId="931"/>
          <ac:picMkLst>
            <pc:docMk/>
            <pc:sldMk cId="3034687750" sldId="262"/>
            <ac:picMk id="13" creationId="{5E53B72C-262A-40CF-A97A-F872A18ABBD2}"/>
          </ac:picMkLst>
        </pc:picChg>
        <pc:picChg chg="add del mod">
          <ac:chgData name="amy buchanan" userId="4ceef8ab4dbe15e9" providerId="LiveId" clId="{4BAD56F3-8359-4CB9-B785-EF3D86A74264}" dt="2020-10-15T15:00:08.268" v="80" actId="478"/>
          <ac:picMkLst>
            <pc:docMk/>
            <pc:sldMk cId="3034687750" sldId="262"/>
            <ac:picMk id="15" creationId="{28E945CE-D0CD-451D-9A34-3B3CA6230EF4}"/>
          </ac:picMkLst>
        </pc:picChg>
        <pc:picChg chg="add del mod">
          <ac:chgData name="amy buchanan" userId="4ceef8ab4dbe15e9" providerId="LiveId" clId="{4BAD56F3-8359-4CB9-B785-EF3D86A74264}" dt="2020-10-15T15:19:44.825" v="105" actId="478"/>
          <ac:picMkLst>
            <pc:docMk/>
            <pc:sldMk cId="3034687750" sldId="262"/>
            <ac:picMk id="23" creationId="{0C3B2EF5-A3C2-4AD0-A09F-1A20F73E311F}"/>
          </ac:picMkLst>
        </pc:picChg>
        <pc:picChg chg="add del mod">
          <ac:chgData name="amy buchanan" userId="4ceef8ab4dbe15e9" providerId="LiveId" clId="{4BAD56F3-8359-4CB9-B785-EF3D86A74264}" dt="2020-10-15T15:16:33.308" v="93" actId="478"/>
          <ac:picMkLst>
            <pc:docMk/>
            <pc:sldMk cId="3034687750" sldId="262"/>
            <ac:picMk id="28" creationId="{0D93C32E-37C4-45B8-B381-8A2825558C4B}"/>
          </ac:picMkLst>
        </pc:picChg>
        <pc:picChg chg="add mod ord">
          <ac:chgData name="amy buchanan" userId="4ceef8ab4dbe15e9" providerId="LiveId" clId="{4BAD56F3-8359-4CB9-B785-EF3D86A74264}" dt="2020-10-15T15:48:58.927" v="149" actId="26606"/>
          <ac:picMkLst>
            <pc:docMk/>
            <pc:sldMk cId="3034687750" sldId="262"/>
            <ac:picMk id="30" creationId="{513060EE-C0B1-46C4-88E5-E2FB677FBC68}"/>
          </ac:picMkLst>
        </pc:picChg>
        <pc:picChg chg="add del mod">
          <ac:chgData name="amy buchanan" userId="4ceef8ab4dbe15e9" providerId="LiveId" clId="{4BAD56F3-8359-4CB9-B785-EF3D86A74264}" dt="2020-10-15T14:01:39.903" v="25"/>
          <ac:picMkLst>
            <pc:docMk/>
            <pc:sldMk cId="3034687750" sldId="262"/>
            <ac:picMk id="1026" creationId="{0C87650C-0417-4137-8325-98903B84A6DE}"/>
          </ac:picMkLst>
        </pc:picChg>
        <pc:picChg chg="add del mod">
          <ac:chgData name="amy buchanan" userId="4ceef8ab4dbe15e9" providerId="LiveId" clId="{4BAD56F3-8359-4CB9-B785-EF3D86A74264}" dt="2020-10-15T15:19:59.659" v="109" actId="478"/>
          <ac:picMkLst>
            <pc:docMk/>
            <pc:sldMk cId="3034687750" sldId="262"/>
            <ac:picMk id="1027" creationId="{DC770E02-EEC7-456A-BB96-CD88B036FAEB}"/>
          </ac:picMkLst>
        </pc:picChg>
        <pc:picChg chg="add del mod">
          <ac:chgData name="amy buchanan" userId="4ceef8ab4dbe15e9" providerId="LiveId" clId="{4BAD56F3-8359-4CB9-B785-EF3D86A74264}" dt="2020-10-15T14:01:38.156" v="23"/>
          <ac:picMkLst>
            <pc:docMk/>
            <pc:sldMk cId="3034687750" sldId="262"/>
            <ac:picMk id="1028" creationId="{6905F210-4C77-413C-8117-002F4D216D38}"/>
          </ac:picMkLst>
        </pc:picChg>
        <pc:picChg chg="add del">
          <ac:chgData name="amy buchanan" userId="4ceef8ab4dbe15e9" providerId="LiveId" clId="{4BAD56F3-8359-4CB9-B785-EF3D86A74264}" dt="2020-10-15T14:20:13.167" v="52"/>
          <ac:picMkLst>
            <pc:docMk/>
            <pc:sldMk cId="3034687750" sldId="262"/>
            <ac:picMk id="1030" creationId="{E8C1D257-72EC-4BD1-9B57-25DAE7D79E44}"/>
          </ac:picMkLst>
        </pc:picChg>
        <pc:picChg chg="add del">
          <ac:chgData name="amy buchanan" userId="4ceef8ab4dbe15e9" providerId="LiveId" clId="{4BAD56F3-8359-4CB9-B785-EF3D86A74264}" dt="2020-10-15T15:00:08.268" v="80" actId="478"/>
          <ac:picMkLst>
            <pc:docMk/>
            <pc:sldMk cId="3034687750" sldId="262"/>
            <ac:picMk id="1032" creationId="{35C85911-346F-497E-8E29-6A7534D96FF0}"/>
          </ac:picMkLst>
        </pc:picChg>
        <pc:picChg chg="add mod ord">
          <ac:chgData name="amy buchanan" userId="4ceef8ab4dbe15e9" providerId="LiveId" clId="{4BAD56F3-8359-4CB9-B785-EF3D86A74264}" dt="2020-10-15T15:48:58.927" v="149" actId="26606"/>
          <ac:picMkLst>
            <pc:docMk/>
            <pc:sldMk cId="3034687750" sldId="262"/>
            <ac:picMk id="1034" creationId="{EE208E6C-135E-4ADE-BB48-7404446BA81A}"/>
          </ac:picMkLst>
        </pc:picChg>
        <pc:picChg chg="add del mod">
          <ac:chgData name="amy buchanan" userId="4ceef8ab4dbe15e9" providerId="LiveId" clId="{4BAD56F3-8359-4CB9-B785-EF3D86A74264}" dt="2020-10-15T15:45:46.967" v="133" actId="478"/>
          <ac:picMkLst>
            <pc:docMk/>
            <pc:sldMk cId="3034687750" sldId="262"/>
            <ac:picMk id="1039" creationId="{168F0645-DF77-4643-BFE7-7AEC01559D93}"/>
          </ac:picMkLst>
        </pc:picChg>
      </pc:sldChg>
      <pc:sldChg chg="addSp delSp modSp mod setBg setClrOvrMap addCm delCm modCm">
        <pc:chgData name="amy buchanan" userId="4ceef8ab4dbe15e9" providerId="LiveId" clId="{4BAD56F3-8359-4CB9-B785-EF3D86A74264}" dt="2020-11-27T00:59:23.917" v="2735" actId="121"/>
        <pc:sldMkLst>
          <pc:docMk/>
          <pc:sldMk cId="1514594706" sldId="270"/>
        </pc:sldMkLst>
        <pc:spChg chg="mod">
          <ac:chgData name="amy buchanan" userId="4ceef8ab4dbe15e9" providerId="LiveId" clId="{4BAD56F3-8359-4CB9-B785-EF3D86A74264}" dt="2020-10-15T21:37:42.918" v="1389" actId="14100"/>
          <ac:spMkLst>
            <pc:docMk/>
            <pc:sldMk cId="1514594706" sldId="270"/>
            <ac:spMk id="2" creationId="{00000000-0000-0000-0000-000000000000}"/>
          </ac:spMkLst>
        </pc:spChg>
        <pc:spChg chg="add del mod">
          <ac:chgData name="amy buchanan" userId="4ceef8ab4dbe15e9" providerId="LiveId" clId="{4BAD56F3-8359-4CB9-B785-EF3D86A74264}" dt="2020-10-15T16:45:47.137" v="236"/>
          <ac:spMkLst>
            <pc:docMk/>
            <pc:sldMk cId="1514594706" sldId="270"/>
            <ac:spMk id="4" creationId="{3382E496-850C-4014-9A42-0E0FA54D028C}"/>
          </ac:spMkLst>
        </pc:spChg>
        <pc:spChg chg="add del mod ord">
          <ac:chgData name="amy buchanan" userId="4ceef8ab4dbe15e9" providerId="LiveId" clId="{4BAD56F3-8359-4CB9-B785-EF3D86A74264}" dt="2020-10-15T17:47:36.437" v="488" actId="478"/>
          <ac:spMkLst>
            <pc:docMk/>
            <pc:sldMk cId="1514594706" sldId="270"/>
            <ac:spMk id="8" creationId="{6B8CC2D5-247E-4FE3-8CE2-B81F363F7120}"/>
          </ac:spMkLst>
        </pc:spChg>
        <pc:spChg chg="add del">
          <ac:chgData name="amy buchanan" userId="4ceef8ab4dbe15e9" providerId="LiveId" clId="{4BAD56F3-8359-4CB9-B785-EF3D86A74264}" dt="2020-10-15T17:17:39.891" v="326" actId="26606"/>
          <ac:spMkLst>
            <pc:docMk/>
            <pc:sldMk cId="1514594706" sldId="270"/>
            <ac:spMk id="11" creationId="{621227B1-1586-4CEF-A0F1-E3C7FFBD4AB7}"/>
          </ac:spMkLst>
        </pc:spChg>
        <pc:spChg chg="add del">
          <ac:chgData name="amy buchanan" userId="4ceef8ab4dbe15e9" providerId="LiveId" clId="{4BAD56F3-8359-4CB9-B785-EF3D86A74264}" dt="2020-10-15T17:17:39.891" v="326" actId="26606"/>
          <ac:spMkLst>
            <pc:docMk/>
            <pc:sldMk cId="1514594706" sldId="270"/>
            <ac:spMk id="13" creationId="{9A7695ED-335C-4D08-AA65-0EDC27309B26}"/>
          </ac:spMkLst>
        </pc:spChg>
        <pc:spChg chg="add del mod">
          <ac:chgData name="amy buchanan" userId="4ceef8ab4dbe15e9" providerId="LiveId" clId="{4BAD56F3-8359-4CB9-B785-EF3D86A74264}" dt="2020-10-15T17:15:49.041" v="314" actId="478"/>
          <ac:spMkLst>
            <pc:docMk/>
            <pc:sldMk cId="1514594706" sldId="270"/>
            <ac:spMk id="17" creationId="{9F383E9D-D1D4-4B94-8216-0D687706B86B}"/>
          </ac:spMkLst>
        </pc:spChg>
        <pc:spChg chg="add del">
          <ac:chgData name="amy buchanan" userId="4ceef8ab4dbe15e9" providerId="LiveId" clId="{4BAD56F3-8359-4CB9-B785-EF3D86A74264}" dt="2020-10-15T16:56:54.440" v="290" actId="26606"/>
          <ac:spMkLst>
            <pc:docMk/>
            <pc:sldMk cId="1514594706" sldId="270"/>
            <ac:spMk id="18" creationId="{937E6D20-479A-4FAB-99FD-CB9355D677A0}"/>
          </ac:spMkLst>
        </pc:spChg>
        <pc:spChg chg="add del">
          <ac:chgData name="amy buchanan" userId="4ceef8ab4dbe15e9" providerId="LiveId" clId="{4BAD56F3-8359-4CB9-B785-EF3D86A74264}" dt="2020-10-15T16:56:54.440" v="290" actId="26606"/>
          <ac:spMkLst>
            <pc:docMk/>
            <pc:sldMk cId="1514594706" sldId="270"/>
            <ac:spMk id="20" creationId="{263897BD-3FEE-4148-905C-EFBE4781E5AD}"/>
          </ac:spMkLst>
        </pc:spChg>
        <pc:spChg chg="add del">
          <ac:chgData name="amy buchanan" userId="4ceef8ab4dbe15e9" providerId="LiveId" clId="{4BAD56F3-8359-4CB9-B785-EF3D86A74264}" dt="2020-10-15T17:17:39.891" v="326" actId="26606"/>
          <ac:spMkLst>
            <pc:docMk/>
            <pc:sldMk cId="1514594706" sldId="270"/>
            <ac:spMk id="21" creationId="{5F9F5EB8-AB42-47FD-8F4A-176C0A4B1B0A}"/>
          </ac:spMkLst>
        </pc:spChg>
        <pc:spChg chg="add del">
          <ac:chgData name="amy buchanan" userId="4ceef8ab4dbe15e9" providerId="LiveId" clId="{4BAD56F3-8359-4CB9-B785-EF3D86A74264}" dt="2020-10-15T16:56:54.440" v="290" actId="26606"/>
          <ac:spMkLst>
            <pc:docMk/>
            <pc:sldMk cId="1514594706" sldId="270"/>
            <ac:spMk id="22" creationId="{BCB08BD3-67C7-4273-9EA7-07733AA54145}"/>
          </ac:spMkLst>
        </pc:spChg>
        <pc:spChg chg="add del">
          <ac:chgData name="amy buchanan" userId="4ceef8ab4dbe15e9" providerId="LiveId" clId="{4BAD56F3-8359-4CB9-B785-EF3D86A74264}" dt="2020-10-15T17:17:39.891" v="326" actId="26606"/>
          <ac:spMkLst>
            <pc:docMk/>
            <pc:sldMk cId="1514594706" sldId="270"/>
            <ac:spMk id="23" creationId="{8B3AE79A-6B95-44C3-B0A5-80E2F3E60606}"/>
          </ac:spMkLst>
        </pc:spChg>
        <pc:spChg chg="add del">
          <ac:chgData name="amy buchanan" userId="4ceef8ab4dbe15e9" providerId="LiveId" clId="{4BAD56F3-8359-4CB9-B785-EF3D86A74264}" dt="2020-10-15T16:56:54.440" v="290" actId="26606"/>
          <ac:spMkLst>
            <pc:docMk/>
            <pc:sldMk cId="1514594706" sldId="270"/>
            <ac:spMk id="24" creationId="{C830092F-F110-4A3C-A5BA-262D4A098A41}"/>
          </ac:spMkLst>
        </pc:spChg>
        <pc:spChg chg="add del">
          <ac:chgData name="amy buchanan" userId="4ceef8ab4dbe15e9" providerId="LiveId" clId="{4BAD56F3-8359-4CB9-B785-EF3D86A74264}" dt="2020-10-15T17:17:39.891" v="326" actId="26606"/>
          <ac:spMkLst>
            <pc:docMk/>
            <pc:sldMk cId="1514594706" sldId="270"/>
            <ac:spMk id="25" creationId="{4A49FE10-080D-48D7-80FF-9A64D270AD87}"/>
          </ac:spMkLst>
        </pc:spChg>
        <pc:spChg chg="add del">
          <ac:chgData name="amy buchanan" userId="4ceef8ab4dbe15e9" providerId="LiveId" clId="{4BAD56F3-8359-4CB9-B785-EF3D86A74264}" dt="2020-10-15T16:56:54.440" v="290" actId="26606"/>
          <ac:spMkLst>
            <pc:docMk/>
            <pc:sldMk cId="1514594706" sldId="270"/>
            <ac:spMk id="26" creationId="{436B355D-681C-4477-ACD2-2C2DF3508CFF}"/>
          </ac:spMkLst>
        </pc:spChg>
        <pc:spChg chg="add del">
          <ac:chgData name="amy buchanan" userId="4ceef8ab4dbe15e9" providerId="LiveId" clId="{4BAD56F3-8359-4CB9-B785-EF3D86A74264}" dt="2020-10-15T17:17:39.891" v="326" actId="26606"/>
          <ac:spMkLst>
            <pc:docMk/>
            <pc:sldMk cId="1514594706" sldId="270"/>
            <ac:spMk id="27" creationId="{60A9E987-6859-4A62-922F-51B47D50D793}"/>
          </ac:spMkLst>
        </pc:spChg>
        <pc:spChg chg="add del mod">
          <ac:chgData name="amy buchanan" userId="4ceef8ab4dbe15e9" providerId="LiveId" clId="{4BAD56F3-8359-4CB9-B785-EF3D86A74264}" dt="2020-10-15T17:32:38.853" v="389"/>
          <ac:spMkLst>
            <pc:docMk/>
            <pc:sldMk cId="1514594706" sldId="270"/>
            <ac:spMk id="30" creationId="{00046E83-0069-4221-A867-786952073768}"/>
          </ac:spMkLst>
        </pc:spChg>
        <pc:spChg chg="add del mod">
          <ac:chgData name="amy buchanan" userId="4ceef8ab4dbe15e9" providerId="LiveId" clId="{4BAD56F3-8359-4CB9-B785-EF3D86A74264}" dt="2020-10-15T17:30:15.009" v="353" actId="478"/>
          <ac:spMkLst>
            <pc:docMk/>
            <pc:sldMk cId="1514594706" sldId="270"/>
            <ac:spMk id="31" creationId="{98B55E77-E6F9-4DF8-90F0-F73CDCB98B37}"/>
          </ac:spMkLst>
        </pc:spChg>
        <pc:spChg chg="add mod">
          <ac:chgData name="amy buchanan" userId="4ceef8ab4dbe15e9" providerId="LiveId" clId="{4BAD56F3-8359-4CB9-B785-EF3D86A74264}" dt="2020-10-15T20:30:25.250" v="1020" actId="20577"/>
          <ac:spMkLst>
            <pc:docMk/>
            <pc:sldMk cId="1514594706" sldId="270"/>
            <ac:spMk id="38" creationId="{82117EB6-3C73-453C-A617-B7053521B1A4}"/>
          </ac:spMkLst>
        </pc:spChg>
        <pc:spChg chg="mod">
          <ac:chgData name="amy buchanan" userId="4ceef8ab4dbe15e9" providerId="LiveId" clId="{4BAD56F3-8359-4CB9-B785-EF3D86A74264}" dt="2020-11-27T00:59:23.917" v="2735" actId="121"/>
          <ac:spMkLst>
            <pc:docMk/>
            <pc:sldMk cId="1514594706" sldId="270"/>
            <ac:spMk id="41" creationId="{E0F2FF64-22B4-4552-BCAA-1294AF0918D0}"/>
          </ac:spMkLst>
        </pc:spChg>
        <pc:spChg chg="add del mod">
          <ac:chgData name="amy buchanan" userId="4ceef8ab4dbe15e9" providerId="LiveId" clId="{4BAD56F3-8359-4CB9-B785-EF3D86A74264}" dt="2020-10-15T20:34:57.953" v="1049" actId="22"/>
          <ac:spMkLst>
            <pc:docMk/>
            <pc:sldMk cId="1514594706" sldId="270"/>
            <ac:spMk id="43" creationId="{BF965EB5-B8CA-464F-8E2B-735CD99D769E}"/>
          </ac:spMkLst>
        </pc:spChg>
        <pc:graphicFrameChg chg="del mod">
          <ac:chgData name="amy buchanan" userId="4ceef8ab4dbe15e9" providerId="LiveId" clId="{4BAD56F3-8359-4CB9-B785-EF3D86A74264}" dt="2020-10-15T16:45:23.277" v="235" actId="478"/>
          <ac:graphicFrameMkLst>
            <pc:docMk/>
            <pc:sldMk cId="1514594706" sldId="270"/>
            <ac:graphicFrameMk id="7" creationId="{00000000-0000-0000-0000-000000000000}"/>
          </ac:graphicFrameMkLst>
        </pc:graphicFrameChg>
        <pc:picChg chg="add del mod">
          <ac:chgData name="amy buchanan" userId="4ceef8ab4dbe15e9" providerId="LiveId" clId="{4BAD56F3-8359-4CB9-B785-EF3D86A74264}" dt="2020-10-15T17:15:21.743" v="310" actId="478"/>
          <ac:picMkLst>
            <pc:docMk/>
            <pc:sldMk cId="1514594706" sldId="270"/>
            <ac:picMk id="6" creationId="{F3E8A885-D9D3-40B5-BA15-898286668BBE}"/>
          </ac:picMkLst>
        </pc:picChg>
        <pc:picChg chg="add del mod">
          <ac:chgData name="amy buchanan" userId="4ceef8ab4dbe15e9" providerId="LiveId" clId="{4BAD56F3-8359-4CB9-B785-EF3D86A74264}" dt="2020-10-15T17:46:09.761" v="472" actId="21"/>
          <ac:picMkLst>
            <pc:docMk/>
            <pc:sldMk cId="1514594706" sldId="270"/>
            <ac:picMk id="10" creationId="{9F6DC333-8D24-4588-BE95-9C47D3E5D5A3}"/>
          </ac:picMkLst>
        </pc:picChg>
        <pc:picChg chg="add del mod">
          <ac:chgData name="amy buchanan" userId="4ceef8ab4dbe15e9" providerId="LiveId" clId="{4BAD56F3-8359-4CB9-B785-EF3D86A74264}" dt="2020-10-15T17:08:23.314" v="305" actId="478"/>
          <ac:picMkLst>
            <pc:docMk/>
            <pc:sldMk cId="1514594706" sldId="270"/>
            <ac:picMk id="12" creationId="{4EC64E10-B100-4A76-A291-0DBF82848502}"/>
          </ac:picMkLst>
        </pc:picChg>
        <pc:picChg chg="add del mod ord">
          <ac:chgData name="amy buchanan" userId="4ceef8ab4dbe15e9" providerId="LiveId" clId="{4BAD56F3-8359-4CB9-B785-EF3D86A74264}" dt="2020-10-15T17:23:24.289" v="327" actId="478"/>
          <ac:picMkLst>
            <pc:docMk/>
            <pc:sldMk cId="1514594706" sldId="270"/>
            <ac:picMk id="15" creationId="{D6B71B45-4451-4675-B78F-0506377A11DA}"/>
          </ac:picMkLst>
        </pc:picChg>
        <pc:picChg chg="add del mod">
          <ac:chgData name="amy buchanan" userId="4ceef8ab4dbe15e9" providerId="LiveId" clId="{4BAD56F3-8359-4CB9-B785-EF3D86A74264}" dt="2020-10-15T17:06:17.075" v="295" actId="478"/>
          <ac:picMkLst>
            <pc:docMk/>
            <pc:sldMk cId="1514594706" sldId="270"/>
            <ac:picMk id="19" creationId="{86D3E4AE-0F1D-4230-9AEF-9C31E5BC4083}"/>
          </ac:picMkLst>
        </pc:picChg>
        <pc:picChg chg="add mod">
          <ac:chgData name="amy buchanan" userId="4ceef8ab4dbe15e9" providerId="LiveId" clId="{4BAD56F3-8359-4CB9-B785-EF3D86A74264}" dt="2020-10-15T17:50:05.596" v="501" actId="1076"/>
          <ac:picMkLst>
            <pc:docMk/>
            <pc:sldMk cId="1514594706" sldId="270"/>
            <ac:picMk id="29" creationId="{2299BDB6-C807-43D7-BFBF-D635CDBD8A5A}"/>
          </ac:picMkLst>
        </pc:picChg>
        <pc:picChg chg="add mod">
          <ac:chgData name="amy buchanan" userId="4ceef8ab4dbe15e9" providerId="LiveId" clId="{4BAD56F3-8359-4CB9-B785-EF3D86A74264}" dt="2020-10-15T17:48:56.102" v="492" actId="1076"/>
          <ac:picMkLst>
            <pc:docMk/>
            <pc:sldMk cId="1514594706" sldId="270"/>
            <ac:picMk id="32" creationId="{F13D4141-F609-4BC6-93A2-3332B9FEF93F}"/>
          </ac:picMkLst>
        </pc:picChg>
        <pc:picChg chg="add del mod">
          <ac:chgData name="amy buchanan" userId="4ceef8ab4dbe15e9" providerId="LiveId" clId="{4BAD56F3-8359-4CB9-B785-EF3D86A74264}" dt="2020-11-26T21:14:14.641" v="2470" actId="1076"/>
          <ac:picMkLst>
            <pc:docMk/>
            <pc:sldMk cId="1514594706" sldId="270"/>
            <ac:picMk id="34" creationId="{28D71284-2E59-4766-BF5B-382D98460A3B}"/>
          </ac:picMkLst>
        </pc:picChg>
        <pc:picChg chg="add del mod">
          <ac:chgData name="amy buchanan" userId="4ceef8ab4dbe15e9" providerId="LiveId" clId="{4BAD56F3-8359-4CB9-B785-EF3D86A74264}" dt="2020-10-15T17:43:49.680" v="454" actId="478"/>
          <ac:picMkLst>
            <pc:docMk/>
            <pc:sldMk cId="1514594706" sldId="270"/>
            <ac:picMk id="36" creationId="{90249DA1-5163-4187-B875-A32929E4DF66}"/>
          </ac:picMkLst>
        </pc:picChg>
        <pc:picChg chg="add mod">
          <ac:chgData name="amy buchanan" userId="4ceef8ab4dbe15e9" providerId="LiveId" clId="{4BAD56F3-8359-4CB9-B785-EF3D86A74264}" dt="2020-10-15T17:49:26.448" v="496" actId="1076"/>
          <ac:picMkLst>
            <pc:docMk/>
            <pc:sldMk cId="1514594706" sldId="270"/>
            <ac:picMk id="37" creationId="{490A1188-3A14-4851-98EF-D6399C3C1428}"/>
          </ac:picMkLst>
        </pc:picChg>
        <pc:picChg chg="add del mod">
          <ac:chgData name="amy buchanan" userId="4ceef8ab4dbe15e9" providerId="LiveId" clId="{4BAD56F3-8359-4CB9-B785-EF3D86A74264}" dt="2020-10-15T17:47:43.007" v="489" actId="478"/>
          <ac:picMkLst>
            <pc:docMk/>
            <pc:sldMk cId="1514594706" sldId="270"/>
            <ac:picMk id="40" creationId="{F2083DAF-2127-419F-9047-D4E496D513CF}"/>
          </ac:picMkLst>
        </pc:picChg>
      </pc:sldChg>
      <pc:sldChg chg="addSp delSp modSp mod">
        <pc:chgData name="amy buchanan" userId="4ceef8ab4dbe15e9" providerId="LiveId" clId="{4BAD56F3-8359-4CB9-B785-EF3D86A74264}" dt="2020-11-27T01:00:24.190" v="2739" actId="121"/>
        <pc:sldMkLst>
          <pc:docMk/>
          <pc:sldMk cId="1382416307" sldId="271"/>
        </pc:sldMkLst>
        <pc:spChg chg="mod">
          <ac:chgData name="amy buchanan" userId="4ceef8ab4dbe15e9" providerId="LiveId" clId="{4BAD56F3-8359-4CB9-B785-EF3D86A74264}" dt="2020-10-15T21:44:48.748" v="1427" actId="20577"/>
          <ac:spMkLst>
            <pc:docMk/>
            <pc:sldMk cId="1382416307" sldId="271"/>
            <ac:spMk id="2" creationId="{00000000-0000-0000-0000-000000000000}"/>
          </ac:spMkLst>
        </pc:spChg>
        <pc:spChg chg="del mod">
          <ac:chgData name="amy buchanan" userId="4ceef8ab4dbe15e9" providerId="LiveId" clId="{4BAD56F3-8359-4CB9-B785-EF3D86A74264}" dt="2020-10-15T21:41:50.127" v="1409" actId="478"/>
          <ac:spMkLst>
            <pc:docMk/>
            <pc:sldMk cId="1382416307" sldId="271"/>
            <ac:spMk id="3" creationId="{00000000-0000-0000-0000-000000000000}"/>
          </ac:spMkLst>
        </pc:spChg>
        <pc:spChg chg="mod">
          <ac:chgData name="amy buchanan" userId="4ceef8ab4dbe15e9" providerId="LiveId" clId="{4BAD56F3-8359-4CB9-B785-EF3D86A74264}" dt="2020-11-27T01:00:24.190" v="2739" actId="121"/>
          <ac:spMkLst>
            <pc:docMk/>
            <pc:sldMk cId="1382416307" sldId="271"/>
            <ac:spMk id="4" creationId="{04755F83-096B-4A00-A2BB-6BAE90910473}"/>
          </ac:spMkLst>
        </pc:spChg>
        <pc:spChg chg="add del mod">
          <ac:chgData name="amy buchanan" userId="4ceef8ab4dbe15e9" providerId="LiveId" clId="{4BAD56F3-8359-4CB9-B785-EF3D86A74264}" dt="2020-10-15T21:41:53.755" v="1410" actId="478"/>
          <ac:spMkLst>
            <pc:docMk/>
            <pc:sldMk cId="1382416307" sldId="271"/>
            <ac:spMk id="7" creationId="{2F017779-5CBD-4015-A09A-891D3096FB16}"/>
          </ac:spMkLst>
        </pc:spChg>
        <pc:spChg chg="add del mod">
          <ac:chgData name="amy buchanan" userId="4ceef8ab4dbe15e9" providerId="LiveId" clId="{4BAD56F3-8359-4CB9-B785-EF3D86A74264}" dt="2020-10-15T21:45:27.658" v="1429" actId="478"/>
          <ac:spMkLst>
            <pc:docMk/>
            <pc:sldMk cId="1382416307" sldId="271"/>
            <ac:spMk id="9" creationId="{8E83B5CC-84DC-4E52-BA42-79DBE77DC365}"/>
          </ac:spMkLst>
        </pc:spChg>
        <pc:graphicFrameChg chg="del mod">
          <ac:chgData name="amy buchanan" userId="4ceef8ab4dbe15e9" providerId="LiveId" clId="{4BAD56F3-8359-4CB9-B785-EF3D86A74264}" dt="2020-10-15T21:42:00.746" v="1411" actId="478"/>
          <ac:graphicFrameMkLst>
            <pc:docMk/>
            <pc:sldMk cId="1382416307" sldId="271"/>
            <ac:graphicFrameMk id="6" creationId="{00000000-0000-0000-0000-000000000000}"/>
          </ac:graphicFrameMkLst>
        </pc:graphicFrameChg>
        <pc:picChg chg="add mod">
          <ac:chgData name="amy buchanan" userId="4ceef8ab4dbe15e9" providerId="LiveId" clId="{4BAD56F3-8359-4CB9-B785-EF3D86A74264}" dt="2020-10-15T21:52:57.624" v="1468" actId="1076"/>
          <ac:picMkLst>
            <pc:docMk/>
            <pc:sldMk cId="1382416307" sldId="271"/>
            <ac:picMk id="10" creationId="{3E27B6AC-C482-42E8-BA44-66CAE9C96504}"/>
          </ac:picMkLst>
        </pc:picChg>
      </pc:sldChg>
      <pc:sldChg chg="addSp delSp modSp mod setBg">
        <pc:chgData name="amy buchanan" userId="4ceef8ab4dbe15e9" providerId="LiveId" clId="{4BAD56F3-8359-4CB9-B785-EF3D86A74264}" dt="2020-11-27T01:01:30.918" v="2747" actId="1076"/>
        <pc:sldMkLst>
          <pc:docMk/>
          <pc:sldMk cId="3396391690" sldId="272"/>
        </pc:sldMkLst>
        <pc:spChg chg="add mod">
          <ac:chgData name="amy buchanan" userId="4ceef8ab4dbe15e9" providerId="LiveId" clId="{4BAD56F3-8359-4CB9-B785-EF3D86A74264}" dt="2020-11-27T01:01:30.918" v="2747" actId="1076"/>
          <ac:spMkLst>
            <pc:docMk/>
            <pc:sldMk cId="3396391690" sldId="272"/>
            <ac:spMk id="2" creationId="{A5879EC6-2695-42BF-BFEE-18A74BC93BB9}"/>
          </ac:spMkLst>
        </pc:spChg>
        <pc:spChg chg="mod">
          <ac:chgData name="amy buchanan" userId="4ceef8ab4dbe15e9" providerId="LiveId" clId="{4BAD56F3-8359-4CB9-B785-EF3D86A74264}" dt="2020-11-26T20:50:12.636" v="2395" actId="20578"/>
          <ac:spMkLst>
            <pc:docMk/>
            <pc:sldMk cId="3396391690" sldId="272"/>
            <ac:spMk id="4" creationId="{00000000-0000-0000-0000-000000000000}"/>
          </ac:spMkLst>
        </pc:spChg>
        <pc:spChg chg="del mod">
          <ac:chgData name="amy buchanan" userId="4ceef8ab4dbe15e9" providerId="LiveId" clId="{4BAD56F3-8359-4CB9-B785-EF3D86A74264}" dt="2020-10-15T21:54:13.837" v="1472" actId="478"/>
          <ac:spMkLst>
            <pc:docMk/>
            <pc:sldMk cId="3396391690" sldId="272"/>
            <ac:spMk id="5" creationId="{00000000-0000-0000-0000-000000000000}"/>
          </ac:spMkLst>
        </pc:spChg>
        <pc:spChg chg="add del mod">
          <ac:chgData name="amy buchanan" userId="4ceef8ab4dbe15e9" providerId="LiveId" clId="{4BAD56F3-8359-4CB9-B785-EF3D86A74264}" dt="2020-10-15T22:01:46.080" v="1532"/>
          <ac:spMkLst>
            <pc:docMk/>
            <pc:sldMk cId="3396391690" sldId="272"/>
            <ac:spMk id="10" creationId="{0E9C580A-7DAE-45BE-A970-2B1B18D04FB7}"/>
          </ac:spMkLst>
        </pc:spChg>
        <pc:spChg chg="add mod">
          <ac:chgData name="amy buchanan" userId="4ceef8ab4dbe15e9" providerId="LiveId" clId="{4BAD56F3-8359-4CB9-B785-EF3D86A74264}" dt="2020-10-15T22:05:59.756" v="1580" actId="2711"/>
          <ac:spMkLst>
            <pc:docMk/>
            <pc:sldMk cId="3396391690" sldId="272"/>
            <ac:spMk id="11" creationId="{8819FF03-9B1A-42CF-9174-3C97252FD143}"/>
          </ac:spMkLst>
        </pc:spChg>
        <pc:spChg chg="add mod">
          <ac:chgData name="amy buchanan" userId="4ceef8ab4dbe15e9" providerId="LiveId" clId="{4BAD56F3-8359-4CB9-B785-EF3D86A74264}" dt="2020-10-15T22:05:45.070" v="1579" actId="404"/>
          <ac:spMkLst>
            <pc:docMk/>
            <pc:sldMk cId="3396391690" sldId="272"/>
            <ac:spMk id="12" creationId="{7C74B6A3-AC30-4DB1-8F9F-6C526F33A8C2}"/>
          </ac:spMkLst>
        </pc:spChg>
        <pc:spChg chg="add">
          <ac:chgData name="amy buchanan" userId="4ceef8ab4dbe15e9" providerId="LiveId" clId="{4BAD56F3-8359-4CB9-B785-EF3D86A74264}" dt="2020-10-15T21:55:20.980" v="1480" actId="26606"/>
          <ac:spMkLst>
            <pc:docMk/>
            <pc:sldMk cId="3396391690" sldId="272"/>
            <ac:spMk id="14" creationId="{FB7BBA34-7C37-4781-AA29-9988EF600C1B}"/>
          </ac:spMkLst>
        </pc:spChg>
        <pc:spChg chg="add">
          <ac:chgData name="amy buchanan" userId="4ceef8ab4dbe15e9" providerId="LiveId" clId="{4BAD56F3-8359-4CB9-B785-EF3D86A74264}" dt="2020-10-15T21:55:20.980" v="1480" actId="26606"/>
          <ac:spMkLst>
            <pc:docMk/>
            <pc:sldMk cId="3396391690" sldId="272"/>
            <ac:spMk id="16" creationId="{C99C9826-7BDD-4D02-8216-248780945B48}"/>
          </ac:spMkLst>
        </pc:spChg>
        <pc:spChg chg="add">
          <ac:chgData name="amy buchanan" userId="4ceef8ab4dbe15e9" providerId="LiveId" clId="{4BAD56F3-8359-4CB9-B785-EF3D86A74264}" dt="2020-10-15T21:55:20.980" v="1480" actId="26606"/>
          <ac:spMkLst>
            <pc:docMk/>
            <pc:sldMk cId="3396391690" sldId="272"/>
            <ac:spMk id="18" creationId="{C9B55DE4-C2A9-48DE-A237-0256EDE628FD}"/>
          </ac:spMkLst>
        </pc:spChg>
        <pc:spChg chg="add mod">
          <ac:chgData name="amy buchanan" userId="4ceef8ab4dbe15e9" providerId="LiveId" clId="{4BAD56F3-8359-4CB9-B785-EF3D86A74264}" dt="2020-10-15T22:22:39.421" v="1735" actId="1076"/>
          <ac:spMkLst>
            <pc:docMk/>
            <pc:sldMk cId="3396391690" sldId="272"/>
            <ac:spMk id="19" creationId="{0841238F-C6FA-438F-8CB6-221D73A9A53C}"/>
          </ac:spMkLst>
        </pc:spChg>
        <pc:spChg chg="add">
          <ac:chgData name="amy buchanan" userId="4ceef8ab4dbe15e9" providerId="LiveId" clId="{4BAD56F3-8359-4CB9-B785-EF3D86A74264}" dt="2020-10-15T21:55:20.980" v="1480" actId="26606"/>
          <ac:spMkLst>
            <pc:docMk/>
            <pc:sldMk cId="3396391690" sldId="272"/>
            <ac:spMk id="20" creationId="{EB847751-52D5-4B3C-A622-205E2496AB02}"/>
          </ac:spMkLst>
        </pc:spChg>
        <pc:spChg chg="add mod">
          <ac:chgData name="amy buchanan" userId="4ceef8ab4dbe15e9" providerId="LiveId" clId="{4BAD56F3-8359-4CB9-B785-EF3D86A74264}" dt="2020-10-15T22:22:44.389" v="1736" actId="1076"/>
          <ac:spMkLst>
            <pc:docMk/>
            <pc:sldMk cId="3396391690" sldId="272"/>
            <ac:spMk id="21" creationId="{8B830C56-2931-420B-BFB1-CA628CD6816D}"/>
          </ac:spMkLst>
        </pc:spChg>
        <pc:spChg chg="add">
          <ac:chgData name="amy buchanan" userId="4ceef8ab4dbe15e9" providerId="LiveId" clId="{4BAD56F3-8359-4CB9-B785-EF3D86A74264}" dt="2020-10-15T21:55:20.980" v="1480" actId="26606"/>
          <ac:spMkLst>
            <pc:docMk/>
            <pc:sldMk cId="3396391690" sldId="272"/>
            <ac:spMk id="22" creationId="{4E416C54-B932-42D3-A887-8E5F89605407}"/>
          </ac:spMkLst>
        </pc:spChg>
        <pc:spChg chg="add">
          <ac:chgData name="amy buchanan" userId="4ceef8ab4dbe15e9" providerId="LiveId" clId="{4BAD56F3-8359-4CB9-B785-EF3D86A74264}" dt="2020-10-15T21:55:20.980" v="1480" actId="26606"/>
          <ac:spMkLst>
            <pc:docMk/>
            <pc:sldMk cId="3396391690" sldId="272"/>
            <ac:spMk id="24" creationId="{FED37A3F-0643-4B29-9C4C-6CD6CB574DAC}"/>
          </ac:spMkLst>
        </pc:spChg>
        <pc:picChg chg="add del mod">
          <ac:chgData name="amy buchanan" userId="4ceef8ab4dbe15e9" providerId="LiveId" clId="{4BAD56F3-8359-4CB9-B785-EF3D86A74264}" dt="2020-10-15T22:00:48.923" v="1522" actId="478"/>
          <ac:picMkLst>
            <pc:docMk/>
            <pc:sldMk cId="3396391690" sldId="272"/>
            <ac:picMk id="3" creationId="{E784A82D-E075-4895-839F-914DDE6D1EE0}"/>
          </ac:picMkLst>
        </pc:picChg>
        <pc:picChg chg="add mod ord">
          <ac:chgData name="amy buchanan" userId="4ceef8ab4dbe15e9" providerId="LiveId" clId="{4BAD56F3-8359-4CB9-B785-EF3D86A74264}" dt="2020-10-15T22:22:00.523" v="1732" actId="14100"/>
          <ac:picMkLst>
            <pc:docMk/>
            <pc:sldMk cId="3396391690" sldId="272"/>
            <ac:picMk id="6" creationId="{9B18C53F-2D81-4148-AD3E-F51B1FCCA906}"/>
          </ac:picMkLst>
        </pc:picChg>
        <pc:picChg chg="add mod ord">
          <ac:chgData name="amy buchanan" userId="4ceef8ab4dbe15e9" providerId="LiveId" clId="{4BAD56F3-8359-4CB9-B785-EF3D86A74264}" dt="2020-10-15T22:21:56.093" v="1731" actId="14100"/>
          <ac:picMkLst>
            <pc:docMk/>
            <pc:sldMk cId="3396391690" sldId="272"/>
            <ac:picMk id="7" creationId="{F3799318-3A3F-424D-B9E3-C56DC919B451}"/>
          </ac:picMkLst>
        </pc:picChg>
        <pc:picChg chg="add mod ord">
          <ac:chgData name="amy buchanan" userId="4ceef8ab4dbe15e9" providerId="LiveId" clId="{4BAD56F3-8359-4CB9-B785-EF3D86A74264}" dt="2020-10-15T22:22:53.865" v="1737" actId="14100"/>
          <ac:picMkLst>
            <pc:docMk/>
            <pc:sldMk cId="3396391690" sldId="272"/>
            <ac:picMk id="8" creationId="{FD338752-545D-41C9-B93D-9CE677E2157A}"/>
          </ac:picMkLst>
        </pc:picChg>
        <pc:picChg chg="add mod">
          <ac:chgData name="amy buchanan" userId="4ceef8ab4dbe15e9" providerId="LiveId" clId="{4BAD56F3-8359-4CB9-B785-EF3D86A74264}" dt="2020-10-15T22:21:45.169" v="1730" actId="14100"/>
          <ac:picMkLst>
            <pc:docMk/>
            <pc:sldMk cId="3396391690" sldId="272"/>
            <ac:picMk id="9" creationId="{EFA75693-A1AF-4461-823D-CF08F9BE2268}"/>
          </ac:picMkLst>
        </pc:picChg>
        <pc:picChg chg="add del mod">
          <ac:chgData name="amy buchanan" userId="4ceef8ab4dbe15e9" providerId="LiveId" clId="{4BAD56F3-8359-4CB9-B785-EF3D86A74264}" dt="2020-10-15T21:59:05.560" v="1514" actId="478"/>
          <ac:picMkLst>
            <pc:docMk/>
            <pc:sldMk cId="3396391690" sldId="272"/>
            <ac:picMk id="15" creationId="{222E1A57-BFB5-4EF7-9C58-05F5BA269899}"/>
          </ac:picMkLst>
        </pc:picChg>
        <pc:picChg chg="add del mod">
          <ac:chgData name="amy buchanan" userId="4ceef8ab4dbe15e9" providerId="LiveId" clId="{4BAD56F3-8359-4CB9-B785-EF3D86A74264}" dt="2020-10-15T22:07:59.503" v="1594" actId="478"/>
          <ac:picMkLst>
            <pc:docMk/>
            <pc:sldMk cId="3396391690" sldId="272"/>
            <ac:picMk id="17" creationId="{08A79F9E-4DF4-4490-918B-4F0A1D2D8601}"/>
          </ac:picMkLst>
        </pc:picChg>
      </pc:sldChg>
      <pc:sldChg chg="addSp delSp modSp mod setBg">
        <pc:chgData name="amy buchanan" userId="4ceef8ab4dbe15e9" providerId="LiveId" clId="{4BAD56F3-8359-4CB9-B785-EF3D86A74264}" dt="2020-11-27T01:02:02.288" v="2754" actId="1076"/>
        <pc:sldMkLst>
          <pc:docMk/>
          <pc:sldMk cId="2562246949" sldId="273"/>
        </pc:sldMkLst>
        <pc:spChg chg="add mod">
          <ac:chgData name="amy buchanan" userId="4ceef8ab4dbe15e9" providerId="LiveId" clId="{4BAD56F3-8359-4CB9-B785-EF3D86A74264}" dt="2020-11-27T01:02:02.288" v="2754" actId="1076"/>
          <ac:spMkLst>
            <pc:docMk/>
            <pc:sldMk cId="2562246949" sldId="273"/>
            <ac:spMk id="2" creationId="{55DC4CE8-8A00-4527-8A6C-9D149787847D}"/>
          </ac:spMkLst>
        </pc:spChg>
        <pc:spChg chg="del mod">
          <ac:chgData name="amy buchanan" userId="4ceef8ab4dbe15e9" providerId="LiveId" clId="{4BAD56F3-8359-4CB9-B785-EF3D86A74264}" dt="2020-10-15T22:48:46.447" v="1741" actId="478"/>
          <ac:spMkLst>
            <pc:docMk/>
            <pc:sldMk cId="2562246949" sldId="273"/>
            <ac:spMk id="4" creationId="{00000000-0000-0000-0000-000000000000}"/>
          </ac:spMkLst>
        </pc:spChg>
        <pc:spChg chg="add del mod">
          <ac:chgData name="amy buchanan" userId="4ceef8ab4dbe15e9" providerId="LiveId" clId="{4BAD56F3-8359-4CB9-B785-EF3D86A74264}" dt="2020-10-15T22:18:04.841" v="1669" actId="22"/>
          <ac:spMkLst>
            <pc:docMk/>
            <pc:sldMk cId="2562246949" sldId="273"/>
            <ac:spMk id="5" creationId="{70E7894C-29AC-4B0F-812F-5EDFD8CB4A5C}"/>
          </ac:spMkLst>
        </pc:spChg>
        <pc:spChg chg="add del mod">
          <ac:chgData name="amy buchanan" userId="4ceef8ab4dbe15e9" providerId="LiveId" clId="{4BAD56F3-8359-4CB9-B785-EF3D86A74264}" dt="2020-10-16T00:42:53.436" v="1938" actId="478"/>
          <ac:spMkLst>
            <pc:docMk/>
            <pc:sldMk cId="2562246949" sldId="273"/>
            <ac:spMk id="6" creationId="{DD637E69-F2A1-4C06-A21B-D619F47611A8}"/>
          </ac:spMkLst>
        </pc:spChg>
        <pc:spChg chg="add del mod ord">
          <ac:chgData name="amy buchanan" userId="4ceef8ab4dbe15e9" providerId="LiveId" clId="{4BAD56F3-8359-4CB9-B785-EF3D86A74264}" dt="2020-11-26T20:51:55.760" v="2399" actId="1076"/>
          <ac:spMkLst>
            <pc:docMk/>
            <pc:sldMk cId="2562246949" sldId="273"/>
            <ac:spMk id="7" creationId="{00000000-0000-0000-0000-000000000000}"/>
          </ac:spMkLst>
        </pc:spChg>
        <pc:spChg chg="add del">
          <ac:chgData name="amy buchanan" userId="4ceef8ab4dbe15e9" providerId="LiveId" clId="{4BAD56F3-8359-4CB9-B785-EF3D86A74264}" dt="2020-10-15T22:54:40.226" v="1787" actId="26606"/>
          <ac:spMkLst>
            <pc:docMk/>
            <pc:sldMk cId="2562246949" sldId="273"/>
            <ac:spMk id="16" creationId="{215FA547-D905-48F6-A4DF-39970B4B7FAA}"/>
          </ac:spMkLst>
        </pc:spChg>
        <pc:spChg chg="add del">
          <ac:chgData name="amy buchanan" userId="4ceef8ab4dbe15e9" providerId="LiveId" clId="{4BAD56F3-8359-4CB9-B785-EF3D86A74264}" dt="2020-10-15T22:54:40.226" v="1787" actId="26606"/>
          <ac:spMkLst>
            <pc:docMk/>
            <pc:sldMk cId="2562246949" sldId="273"/>
            <ac:spMk id="18" creationId="{EF52EFD7-21DA-481B-AB73-18B11AA236E2}"/>
          </ac:spMkLst>
        </pc:spChg>
        <pc:spChg chg="add mod">
          <ac:chgData name="amy buchanan" userId="4ceef8ab4dbe15e9" providerId="LiveId" clId="{4BAD56F3-8359-4CB9-B785-EF3D86A74264}" dt="2020-10-16T01:12:33.115" v="2233" actId="14100"/>
          <ac:spMkLst>
            <pc:docMk/>
            <pc:sldMk cId="2562246949" sldId="273"/>
            <ac:spMk id="32" creationId="{24F5A42A-B174-4D4F-8FD9-D26116415AA0}"/>
          </ac:spMkLst>
        </pc:spChg>
        <pc:spChg chg="add mod">
          <ac:chgData name="amy buchanan" userId="4ceef8ab4dbe15e9" providerId="LiveId" clId="{4BAD56F3-8359-4CB9-B785-EF3D86A74264}" dt="2020-10-16T01:11:37.904" v="2223" actId="14100"/>
          <ac:spMkLst>
            <pc:docMk/>
            <pc:sldMk cId="2562246949" sldId="273"/>
            <ac:spMk id="34" creationId="{24D77A31-1316-4E92-97C5-3D08CF43159C}"/>
          </ac:spMkLst>
        </pc:spChg>
        <pc:spChg chg="add mod">
          <ac:chgData name="amy buchanan" userId="4ceef8ab4dbe15e9" providerId="LiveId" clId="{4BAD56F3-8359-4CB9-B785-EF3D86A74264}" dt="2020-10-16T01:12:04.111" v="2227" actId="14100"/>
          <ac:spMkLst>
            <pc:docMk/>
            <pc:sldMk cId="2562246949" sldId="273"/>
            <ac:spMk id="36" creationId="{F5146903-D38C-4531-919A-2DEA6413500D}"/>
          </ac:spMkLst>
        </pc:spChg>
        <pc:spChg chg="add mod">
          <ac:chgData name="amy buchanan" userId="4ceef8ab4dbe15e9" providerId="LiveId" clId="{4BAD56F3-8359-4CB9-B785-EF3D86A74264}" dt="2020-10-16T17:01:18.320" v="2259" actId="242"/>
          <ac:spMkLst>
            <pc:docMk/>
            <pc:sldMk cId="2562246949" sldId="273"/>
            <ac:spMk id="38" creationId="{B95A8C91-0B5B-4164-93A8-A40AFD4B4E9B}"/>
          </ac:spMkLst>
        </pc:spChg>
        <pc:spChg chg="add mod">
          <ac:chgData name="amy buchanan" userId="4ceef8ab4dbe15e9" providerId="LiveId" clId="{4BAD56F3-8359-4CB9-B785-EF3D86A74264}" dt="2020-10-16T01:12:40.390" v="2234" actId="14100"/>
          <ac:spMkLst>
            <pc:docMk/>
            <pc:sldMk cId="2562246949" sldId="273"/>
            <ac:spMk id="40" creationId="{7B0ABCBC-45EB-4093-A1C5-CECC6BE4CE8C}"/>
          </ac:spMkLst>
        </pc:spChg>
        <pc:spChg chg="add del mod">
          <ac:chgData name="amy buchanan" userId="4ceef8ab4dbe15e9" providerId="LiveId" clId="{4BAD56F3-8359-4CB9-B785-EF3D86A74264}" dt="2020-10-16T00:42:49.437" v="1937" actId="478"/>
          <ac:spMkLst>
            <pc:docMk/>
            <pc:sldMk cId="2562246949" sldId="273"/>
            <ac:spMk id="42" creationId="{233F8E4D-3507-4A81-8A34-4D80453828CC}"/>
          </ac:spMkLst>
        </pc:spChg>
        <pc:spChg chg="add mod">
          <ac:chgData name="amy buchanan" userId="4ceef8ab4dbe15e9" providerId="LiveId" clId="{4BAD56F3-8359-4CB9-B785-EF3D86A74264}" dt="2020-10-16T01:09:59.624" v="2206" actId="14100"/>
          <ac:spMkLst>
            <pc:docMk/>
            <pc:sldMk cId="2562246949" sldId="273"/>
            <ac:spMk id="44" creationId="{BB0A07D7-47C6-44C4-BC16-17108335E3FE}"/>
          </ac:spMkLst>
        </pc:spChg>
        <pc:spChg chg="add mod">
          <ac:chgData name="amy buchanan" userId="4ceef8ab4dbe15e9" providerId="LiveId" clId="{4BAD56F3-8359-4CB9-B785-EF3D86A74264}" dt="2020-10-16T01:12:00.480" v="2226" actId="14100"/>
          <ac:spMkLst>
            <pc:docMk/>
            <pc:sldMk cId="2562246949" sldId="273"/>
            <ac:spMk id="46" creationId="{330C4D71-1C9D-4358-B074-7D1BEFEB7F24}"/>
          </ac:spMkLst>
        </pc:spChg>
        <pc:spChg chg="add mod">
          <ac:chgData name="amy buchanan" userId="4ceef8ab4dbe15e9" providerId="LiveId" clId="{4BAD56F3-8359-4CB9-B785-EF3D86A74264}" dt="2020-10-16T01:11:01.168" v="2218" actId="14100"/>
          <ac:spMkLst>
            <pc:docMk/>
            <pc:sldMk cId="2562246949" sldId="273"/>
            <ac:spMk id="48" creationId="{FB03B671-7988-4057-ACA2-E7135E116ADD}"/>
          </ac:spMkLst>
        </pc:spChg>
        <pc:picChg chg="add del mod ord">
          <ac:chgData name="amy buchanan" userId="4ceef8ab4dbe15e9" providerId="LiveId" clId="{4BAD56F3-8359-4CB9-B785-EF3D86A74264}" dt="2020-10-15T23:15:18.071" v="1838" actId="478"/>
          <ac:picMkLst>
            <pc:docMk/>
            <pc:sldMk cId="2562246949" sldId="273"/>
            <ac:picMk id="8" creationId="{3685B645-3FD6-46E0-8C81-84E47CBBCB38}"/>
          </ac:picMkLst>
        </pc:picChg>
        <pc:picChg chg="add del mod ord">
          <ac:chgData name="amy buchanan" userId="4ceef8ab4dbe15e9" providerId="LiveId" clId="{4BAD56F3-8359-4CB9-B785-EF3D86A74264}" dt="2020-10-15T23:34:03.793" v="1849" actId="478"/>
          <ac:picMkLst>
            <pc:docMk/>
            <pc:sldMk cId="2562246949" sldId="273"/>
            <ac:picMk id="9" creationId="{AAF7F1A4-8802-42AD-BA37-732B35BE3807}"/>
          </ac:picMkLst>
        </pc:picChg>
        <pc:picChg chg="add mod">
          <ac:chgData name="amy buchanan" userId="4ceef8ab4dbe15e9" providerId="LiveId" clId="{4BAD56F3-8359-4CB9-B785-EF3D86A74264}" dt="2020-10-16T01:12:44.864" v="2235" actId="14100"/>
          <ac:picMkLst>
            <pc:docMk/>
            <pc:sldMk cId="2562246949" sldId="273"/>
            <ac:picMk id="10" creationId="{0BD99AB0-6C3B-4134-8A1D-871B339CB6DB}"/>
          </ac:picMkLst>
        </pc:picChg>
        <pc:picChg chg="add del mod">
          <ac:chgData name="amy buchanan" userId="4ceef8ab4dbe15e9" providerId="LiveId" clId="{4BAD56F3-8359-4CB9-B785-EF3D86A74264}" dt="2020-10-15T23:36:19.246" v="1854" actId="478"/>
          <ac:picMkLst>
            <pc:docMk/>
            <pc:sldMk cId="2562246949" sldId="273"/>
            <ac:picMk id="11" creationId="{F8FA1C75-FBE0-4638-8D40-EFF75EF72ED8}"/>
          </ac:picMkLst>
        </pc:picChg>
        <pc:picChg chg="add del mod">
          <ac:chgData name="amy buchanan" userId="4ceef8ab4dbe15e9" providerId="LiveId" clId="{4BAD56F3-8359-4CB9-B785-EF3D86A74264}" dt="2020-10-15T23:01:31.848" v="1795" actId="478"/>
          <ac:picMkLst>
            <pc:docMk/>
            <pc:sldMk cId="2562246949" sldId="273"/>
            <ac:picMk id="13" creationId="{0D42F266-D276-4987-A233-4F70D5A41DF8}"/>
          </ac:picMkLst>
        </pc:picChg>
        <pc:picChg chg="add mod">
          <ac:chgData name="amy buchanan" userId="4ceef8ab4dbe15e9" providerId="LiveId" clId="{4BAD56F3-8359-4CB9-B785-EF3D86A74264}" dt="2020-10-16T01:09:10.752" v="2201" actId="14100"/>
          <ac:picMkLst>
            <pc:docMk/>
            <pc:sldMk cId="2562246949" sldId="273"/>
            <ac:picMk id="15" creationId="{B9230D0D-2236-4FF1-94B3-075D981ED562}"/>
          </ac:picMkLst>
        </pc:picChg>
        <pc:picChg chg="add mod">
          <ac:chgData name="amy buchanan" userId="4ceef8ab4dbe15e9" providerId="LiveId" clId="{4BAD56F3-8359-4CB9-B785-EF3D86A74264}" dt="2020-10-16T01:11:55.382" v="2225" actId="14100"/>
          <ac:picMkLst>
            <pc:docMk/>
            <pc:sldMk cId="2562246949" sldId="273"/>
            <ac:picMk id="19" creationId="{3EF6E2D8-A0B1-4898-B1F1-A8B96621E194}"/>
          </ac:picMkLst>
        </pc:picChg>
        <pc:picChg chg="add mod">
          <ac:chgData name="amy buchanan" userId="4ceef8ab4dbe15e9" providerId="LiveId" clId="{4BAD56F3-8359-4CB9-B785-EF3D86A74264}" dt="2020-10-16T01:11:04.743" v="2219" actId="14100"/>
          <ac:picMkLst>
            <pc:docMk/>
            <pc:sldMk cId="2562246949" sldId="273"/>
            <ac:picMk id="21" creationId="{FD9602C7-4BE6-4287-B735-AAC06BFC506A}"/>
          </ac:picMkLst>
        </pc:picChg>
        <pc:picChg chg="add mod">
          <ac:chgData name="amy buchanan" userId="4ceef8ab4dbe15e9" providerId="LiveId" clId="{4BAD56F3-8359-4CB9-B785-EF3D86A74264}" dt="2020-10-16T01:12:29.574" v="2232" actId="14100"/>
          <ac:picMkLst>
            <pc:docMk/>
            <pc:sldMk cId="2562246949" sldId="273"/>
            <ac:picMk id="23" creationId="{353CCEB6-0836-425A-A8E9-DF5FEFB49725}"/>
          </ac:picMkLst>
        </pc:picChg>
        <pc:picChg chg="add mod">
          <ac:chgData name="amy buchanan" userId="4ceef8ab4dbe15e9" providerId="LiveId" clId="{4BAD56F3-8359-4CB9-B785-EF3D86A74264}" dt="2020-10-16T01:11:34.783" v="2222" actId="14100"/>
          <ac:picMkLst>
            <pc:docMk/>
            <pc:sldMk cId="2562246949" sldId="273"/>
            <ac:picMk id="25" creationId="{91EE7AB3-4293-4FED-AADB-3E9E885E9E39}"/>
          </ac:picMkLst>
        </pc:picChg>
        <pc:picChg chg="add mod">
          <ac:chgData name="amy buchanan" userId="4ceef8ab4dbe15e9" providerId="LiveId" clId="{4BAD56F3-8359-4CB9-B785-EF3D86A74264}" dt="2020-10-16T01:12:07.242" v="2228" actId="14100"/>
          <ac:picMkLst>
            <pc:docMk/>
            <pc:sldMk cId="2562246949" sldId="273"/>
            <ac:picMk id="27" creationId="{D87C232E-FF10-4EA3-B857-7D417772F193}"/>
          </ac:picMkLst>
        </pc:picChg>
        <pc:picChg chg="add mod">
          <ac:chgData name="amy buchanan" userId="4ceef8ab4dbe15e9" providerId="LiveId" clId="{4BAD56F3-8359-4CB9-B785-EF3D86A74264}" dt="2020-10-16T01:11:15.257" v="2221" actId="14100"/>
          <ac:picMkLst>
            <pc:docMk/>
            <pc:sldMk cId="2562246949" sldId="273"/>
            <ac:picMk id="29" creationId="{E015FBE6-B5AE-40BF-8FC3-B723D21F220B}"/>
          </ac:picMkLst>
        </pc:picChg>
        <pc:picChg chg="add del mod">
          <ac:chgData name="amy buchanan" userId="4ceef8ab4dbe15e9" providerId="LiveId" clId="{4BAD56F3-8359-4CB9-B785-EF3D86A74264}" dt="2020-10-16T00:31:20.292" v="1916" actId="478"/>
          <ac:picMkLst>
            <pc:docMk/>
            <pc:sldMk cId="2562246949" sldId="273"/>
            <ac:picMk id="31" creationId="{A6A3AC43-4A76-4784-A0BC-8AC5CABD6DBD}"/>
          </ac:picMkLst>
        </pc:picChg>
      </pc:sldChg>
      <pc:sldChg chg="addSp delSp modSp mod ord">
        <pc:chgData name="amy buchanan" userId="4ceef8ab4dbe15e9" providerId="LiveId" clId="{4BAD56F3-8359-4CB9-B785-EF3D86A74264}" dt="2020-11-27T01:02:21.371" v="2756" actId="121"/>
        <pc:sldMkLst>
          <pc:docMk/>
          <pc:sldMk cId="2336938739" sldId="274"/>
        </pc:sldMkLst>
        <pc:spChg chg="del mod">
          <ac:chgData name="amy buchanan" userId="4ceef8ab4dbe15e9" providerId="LiveId" clId="{4BAD56F3-8359-4CB9-B785-EF3D86A74264}" dt="2020-10-16T01:17:51.342" v="2253" actId="478"/>
          <ac:spMkLst>
            <pc:docMk/>
            <pc:sldMk cId="2336938739" sldId="274"/>
            <ac:spMk id="2" creationId="{00000000-0000-0000-0000-000000000000}"/>
          </ac:spMkLst>
        </pc:spChg>
        <pc:spChg chg="del mod">
          <ac:chgData name="amy buchanan" userId="4ceef8ab4dbe15e9" providerId="LiveId" clId="{4BAD56F3-8359-4CB9-B785-EF3D86A74264}" dt="2020-10-16T01:18:07.080" v="2257" actId="478"/>
          <ac:spMkLst>
            <pc:docMk/>
            <pc:sldMk cId="2336938739" sldId="274"/>
            <ac:spMk id="3" creationId="{00000000-0000-0000-0000-000000000000}"/>
          </ac:spMkLst>
        </pc:spChg>
        <pc:spChg chg="del mod">
          <ac:chgData name="amy buchanan" userId="4ceef8ab4dbe15e9" providerId="LiveId" clId="{4BAD56F3-8359-4CB9-B785-EF3D86A74264}" dt="2020-10-16T01:17:56.208" v="2254" actId="478"/>
          <ac:spMkLst>
            <pc:docMk/>
            <pc:sldMk cId="2336938739" sldId="274"/>
            <ac:spMk id="4" creationId="{00000000-0000-0000-0000-000000000000}"/>
          </ac:spMkLst>
        </pc:spChg>
        <pc:spChg chg="del mod">
          <ac:chgData name="amy buchanan" userId="4ceef8ab4dbe15e9" providerId="LiveId" clId="{4BAD56F3-8359-4CB9-B785-EF3D86A74264}" dt="2020-10-16T01:18:03.368" v="2256" actId="478"/>
          <ac:spMkLst>
            <pc:docMk/>
            <pc:sldMk cId="2336938739" sldId="274"/>
            <ac:spMk id="5" creationId="{00000000-0000-0000-0000-000000000000}"/>
          </ac:spMkLst>
        </pc:spChg>
        <pc:spChg chg="mod">
          <ac:chgData name="amy buchanan" userId="4ceef8ab4dbe15e9" providerId="LiveId" clId="{4BAD56F3-8359-4CB9-B785-EF3D86A74264}" dt="2020-11-27T01:02:21.371" v="2756" actId="121"/>
          <ac:spMkLst>
            <pc:docMk/>
            <pc:sldMk cId="2336938739" sldId="274"/>
            <ac:spMk id="6" creationId="{BC08A9A4-9B2A-4716-A714-4F62B12D23F2}"/>
          </ac:spMkLst>
        </pc:spChg>
        <pc:spChg chg="mod">
          <ac:chgData name="amy buchanan" userId="4ceef8ab4dbe15e9" providerId="LiveId" clId="{4BAD56F3-8359-4CB9-B785-EF3D86A74264}" dt="2020-11-26T21:58:49.168" v="2501" actId="14100"/>
          <ac:spMkLst>
            <pc:docMk/>
            <pc:sldMk cId="2336938739" sldId="274"/>
            <ac:spMk id="7" creationId="{00000000-0000-0000-0000-000000000000}"/>
          </ac:spMkLst>
        </pc:spChg>
        <pc:spChg chg="mod">
          <ac:chgData name="amy buchanan" userId="4ceef8ab4dbe15e9" providerId="LiveId" clId="{4BAD56F3-8359-4CB9-B785-EF3D86A74264}" dt="2020-11-26T22:07:52.024" v="2506" actId="1076"/>
          <ac:spMkLst>
            <pc:docMk/>
            <pc:sldMk cId="2336938739" sldId="274"/>
            <ac:spMk id="9" creationId="{7C35108D-57FA-4EC7-8C18-98ED8FA1A99D}"/>
          </ac:spMkLst>
        </pc:spChg>
        <pc:spChg chg="add del mod">
          <ac:chgData name="amy buchanan" userId="4ceef8ab4dbe15e9" providerId="LiveId" clId="{4BAD56F3-8359-4CB9-B785-EF3D86A74264}" dt="2020-11-26T22:08:37.863" v="2515" actId="478"/>
          <ac:spMkLst>
            <pc:docMk/>
            <pc:sldMk cId="2336938739" sldId="274"/>
            <ac:spMk id="10" creationId="{BE3DACB0-B67C-419A-85E0-874009EB1BE5}"/>
          </ac:spMkLst>
        </pc:spChg>
        <pc:spChg chg="add mod">
          <ac:chgData name="amy buchanan" userId="4ceef8ab4dbe15e9" providerId="LiveId" clId="{4BAD56F3-8359-4CB9-B785-EF3D86A74264}" dt="2020-11-26T22:10:49.208" v="2535" actId="20577"/>
          <ac:spMkLst>
            <pc:docMk/>
            <pc:sldMk cId="2336938739" sldId="274"/>
            <ac:spMk id="13" creationId="{72689DF8-4B3A-4284-825A-C1CBC06DF762}"/>
          </ac:spMkLst>
        </pc:spChg>
        <pc:spChg chg="add mod">
          <ac:chgData name="amy buchanan" userId="4ceef8ab4dbe15e9" providerId="LiveId" clId="{4BAD56F3-8359-4CB9-B785-EF3D86A74264}" dt="2020-11-26T22:10:36.729" v="2533" actId="20577"/>
          <ac:spMkLst>
            <pc:docMk/>
            <pc:sldMk cId="2336938739" sldId="274"/>
            <ac:spMk id="14" creationId="{13319B44-404E-4CCE-90C2-A7CF57D16A74}"/>
          </ac:spMkLst>
        </pc:spChg>
        <pc:grpChg chg="mod">
          <ac:chgData name="amy buchanan" userId="4ceef8ab4dbe15e9" providerId="LiveId" clId="{4BAD56F3-8359-4CB9-B785-EF3D86A74264}" dt="2020-10-16T01:16:25.972" v="2239"/>
          <ac:grpSpMkLst>
            <pc:docMk/>
            <pc:sldMk cId="2336938739" sldId="274"/>
            <ac:grpSpMk id="1" creationId="{00000000-0000-0000-0000-000000000000}"/>
          </ac:grpSpMkLst>
        </pc:grpChg>
        <pc:grpChg chg="add del mod">
          <ac:chgData name="amy buchanan" userId="4ceef8ab4dbe15e9" providerId="LiveId" clId="{4BAD56F3-8359-4CB9-B785-EF3D86A74264}" dt="2020-11-26T22:08:01.059" v="2508" actId="478"/>
          <ac:grpSpMkLst>
            <pc:docMk/>
            <pc:sldMk cId="2336938739" sldId="274"/>
            <ac:grpSpMk id="8" creationId="{51F31585-123E-47FB-ACAC-3E788E7117D0}"/>
          </ac:grpSpMkLst>
        </pc:grpChg>
        <pc:picChg chg="add mod">
          <ac:chgData name="amy buchanan" userId="4ceef8ab4dbe15e9" providerId="LiveId" clId="{4BAD56F3-8359-4CB9-B785-EF3D86A74264}" dt="2020-11-26T22:10:16.270" v="2526" actId="1076"/>
          <ac:picMkLst>
            <pc:docMk/>
            <pc:sldMk cId="2336938739" sldId="274"/>
            <ac:picMk id="11" creationId="{A4C118FA-6585-4685-859F-9AE669F66F26}"/>
          </ac:picMkLst>
        </pc:picChg>
        <pc:picChg chg="add mod">
          <ac:chgData name="amy buchanan" userId="4ceef8ab4dbe15e9" providerId="LiveId" clId="{4BAD56F3-8359-4CB9-B785-EF3D86A74264}" dt="2020-11-26T22:08:35.432" v="2514" actId="1076"/>
          <ac:picMkLst>
            <pc:docMk/>
            <pc:sldMk cId="2336938739" sldId="274"/>
            <ac:picMk id="12" creationId="{6C8ACB34-F169-41DB-B1DE-1BF18E919E71}"/>
          </ac:picMkLst>
        </pc:picChg>
        <pc:picChg chg="mod">
          <ac:chgData name="amy buchanan" userId="4ceef8ab4dbe15e9" providerId="LiveId" clId="{4BAD56F3-8359-4CB9-B785-EF3D86A74264}" dt="2020-11-26T22:07:52.024" v="2506" actId="1076"/>
          <ac:picMkLst>
            <pc:docMk/>
            <pc:sldMk cId="2336938739" sldId="274"/>
            <ac:picMk id="17" creationId="{79F6578E-8439-414C-9720-CDCE4CD3C85D}"/>
          </ac:picMkLst>
        </pc:picChg>
        <pc:picChg chg="mod">
          <ac:chgData name="amy buchanan" userId="4ceef8ab4dbe15e9" providerId="LiveId" clId="{4BAD56F3-8359-4CB9-B785-EF3D86A74264}" dt="2020-11-26T22:07:52.024" v="2506" actId="1076"/>
          <ac:picMkLst>
            <pc:docMk/>
            <pc:sldMk cId="2336938739" sldId="274"/>
            <ac:picMk id="19" creationId="{F8FE7254-3CE4-488C-AFA6-374EC26254E2}"/>
          </ac:picMkLst>
        </pc:picChg>
      </pc:sldChg>
      <pc:sldChg chg="addSp delSp modSp mod setBg setClrOvrMap">
        <pc:chgData name="amy buchanan" userId="4ceef8ab4dbe15e9" providerId="LiveId" clId="{4BAD56F3-8359-4CB9-B785-EF3D86A74264}" dt="2020-11-27T01:02:29.264" v="2757" actId="121"/>
        <pc:sldMkLst>
          <pc:docMk/>
          <pc:sldMk cId="1684785114" sldId="275"/>
        </pc:sldMkLst>
        <pc:spChg chg="mod ord">
          <ac:chgData name="amy buchanan" userId="4ceef8ab4dbe15e9" providerId="LiveId" clId="{4BAD56F3-8359-4CB9-B785-EF3D86A74264}" dt="2020-11-27T01:02:29.264" v="2757" actId="121"/>
          <ac:spMkLst>
            <pc:docMk/>
            <pc:sldMk cId="1684785114" sldId="275"/>
            <ac:spMk id="2" creationId="{3E84149A-7768-4202-A12E-63987875032A}"/>
          </ac:spMkLst>
        </pc:spChg>
        <pc:spChg chg="add del mod">
          <ac:chgData name="amy buchanan" userId="4ceef8ab4dbe15e9" providerId="LiveId" clId="{4BAD56F3-8359-4CB9-B785-EF3D86A74264}" dt="2020-11-27T00:52:37.058" v="2694" actId="2711"/>
          <ac:spMkLst>
            <pc:docMk/>
            <pc:sldMk cId="1684785114" sldId="275"/>
            <ac:spMk id="3" creationId="{00000000-0000-0000-0000-000000000000}"/>
          </ac:spMkLst>
        </pc:spChg>
        <pc:spChg chg="add del">
          <ac:chgData name="amy buchanan" userId="4ceef8ab4dbe15e9" providerId="LiveId" clId="{4BAD56F3-8359-4CB9-B785-EF3D86A74264}" dt="2020-11-27T00:51:10.599" v="2681"/>
          <ac:spMkLst>
            <pc:docMk/>
            <pc:sldMk cId="1684785114" sldId="275"/>
            <ac:spMk id="13" creationId="{9FC0F9C8-F584-436F-9C38-A8D346543381}"/>
          </ac:spMkLst>
        </pc:spChg>
        <pc:spChg chg="add del">
          <ac:chgData name="amy buchanan" userId="4ceef8ab4dbe15e9" providerId="LiveId" clId="{4BAD56F3-8359-4CB9-B785-EF3D86A74264}" dt="2020-11-26T22:20:16.469" v="2554" actId="26606"/>
          <ac:spMkLst>
            <pc:docMk/>
            <pc:sldMk cId="1684785114" sldId="275"/>
            <ac:spMk id="15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7T00:51:10.599" v="2681"/>
          <ac:spMkLst>
            <pc:docMk/>
            <pc:sldMk cId="1684785114" sldId="275"/>
            <ac:spMk id="16" creationId="{D155FEE7-028A-4BF5-BC7D-A6D472BA70A4}"/>
          </ac:spMkLst>
        </pc:spChg>
        <pc:spChg chg="add del">
          <ac:chgData name="amy buchanan" userId="4ceef8ab4dbe15e9" providerId="LiveId" clId="{4BAD56F3-8359-4CB9-B785-EF3D86A74264}" dt="2020-11-26T22:20:16.469" v="2554" actId="26606"/>
          <ac:spMkLst>
            <pc:docMk/>
            <pc:sldMk cId="1684785114" sldId="275"/>
            <ac:spMk id="17" creationId="{FB7BBA34-7C37-4781-AA29-9988EF600C1B}"/>
          </ac:spMkLst>
        </pc:spChg>
        <pc:spChg chg="add del">
          <ac:chgData name="amy buchanan" userId="4ceef8ab4dbe15e9" providerId="LiveId" clId="{4BAD56F3-8359-4CB9-B785-EF3D86A74264}" dt="2020-11-27T00:51:10.599" v="2681"/>
          <ac:spMkLst>
            <pc:docMk/>
            <pc:sldMk cId="1684785114" sldId="275"/>
            <ac:spMk id="18" creationId="{2B37E73F-8F91-4910-A01A-98405E45535A}"/>
          </ac:spMkLst>
        </pc:spChg>
        <pc:spChg chg="add del">
          <ac:chgData name="amy buchanan" userId="4ceef8ab4dbe15e9" providerId="LiveId" clId="{4BAD56F3-8359-4CB9-B785-EF3D86A74264}" dt="2020-11-26T22:20:16.469" v="2554" actId="26606"/>
          <ac:spMkLst>
            <pc:docMk/>
            <pc:sldMk cId="1684785114" sldId="275"/>
            <ac:spMk id="19" creationId="{C99C9826-7BDD-4D02-8216-248780945B48}"/>
          </ac:spMkLst>
        </pc:spChg>
        <pc:spChg chg="add del mod">
          <ac:chgData name="amy buchanan" userId="4ceef8ab4dbe15e9" providerId="LiveId" clId="{4BAD56F3-8359-4CB9-B785-EF3D86A74264}" dt="2020-11-27T00:51:08.774" v="2680" actId="478"/>
          <ac:spMkLst>
            <pc:docMk/>
            <pc:sldMk cId="1684785114" sldId="275"/>
            <ac:spMk id="20" creationId="{2ADED051-30D9-49B7-88D5-7C8A14EAA5BA}"/>
          </ac:spMkLst>
        </pc:spChg>
        <pc:spChg chg="add del">
          <ac:chgData name="amy buchanan" userId="4ceef8ab4dbe15e9" providerId="LiveId" clId="{4BAD56F3-8359-4CB9-B785-EF3D86A74264}" dt="2020-11-26T22:20:16.469" v="2554" actId="26606"/>
          <ac:spMkLst>
            <pc:docMk/>
            <pc:sldMk cId="1684785114" sldId="275"/>
            <ac:spMk id="21" creationId="{C9B55DE4-C2A9-48DE-A237-0256EDE628FD}"/>
          </ac:spMkLst>
        </pc:spChg>
        <pc:spChg chg="add del">
          <ac:chgData name="amy buchanan" userId="4ceef8ab4dbe15e9" providerId="LiveId" clId="{4BAD56F3-8359-4CB9-B785-EF3D86A74264}" dt="2020-11-26T22:20:16.469" v="2554" actId="26606"/>
          <ac:spMkLst>
            <pc:docMk/>
            <pc:sldMk cId="1684785114" sldId="275"/>
            <ac:spMk id="23" creationId="{EB847751-52D5-4B3C-A622-205E2496AB02}"/>
          </ac:spMkLst>
        </pc:spChg>
        <pc:spChg chg="add del">
          <ac:chgData name="amy buchanan" userId="4ceef8ab4dbe15e9" providerId="LiveId" clId="{4BAD56F3-8359-4CB9-B785-EF3D86A74264}" dt="2020-11-26T22:20:16.469" v="2554" actId="26606"/>
          <ac:spMkLst>
            <pc:docMk/>
            <pc:sldMk cId="1684785114" sldId="275"/>
            <ac:spMk id="25" creationId="{4E416C54-B932-42D3-A887-8E5F89605407}"/>
          </ac:spMkLst>
        </pc:spChg>
        <pc:spChg chg="add del">
          <ac:chgData name="amy buchanan" userId="4ceef8ab4dbe15e9" providerId="LiveId" clId="{4BAD56F3-8359-4CB9-B785-EF3D86A74264}" dt="2020-11-26T22:20:16.469" v="2554" actId="26606"/>
          <ac:spMkLst>
            <pc:docMk/>
            <pc:sldMk cId="1684785114" sldId="275"/>
            <ac:spMk id="27" creationId="{FED37A3F-0643-4B29-9C4C-6CD6CB574DAC}"/>
          </ac:spMkLst>
        </pc:spChg>
        <pc:spChg chg="add del">
          <ac:chgData name="amy buchanan" userId="4ceef8ab4dbe15e9" providerId="LiveId" clId="{4BAD56F3-8359-4CB9-B785-EF3D86A74264}" dt="2020-11-26T22:35:32.202" v="2574" actId="26606"/>
          <ac:spMkLst>
            <pc:docMk/>
            <pc:sldMk cId="1684785114" sldId="275"/>
            <ac:spMk id="73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6T22:35:32.202" v="2574" actId="26606"/>
          <ac:spMkLst>
            <pc:docMk/>
            <pc:sldMk cId="1684785114" sldId="275"/>
            <ac:spMk id="75" creationId="{FB7BBA34-7C37-4781-AA29-9988EF600C1B}"/>
          </ac:spMkLst>
        </pc:spChg>
        <pc:spChg chg="add del">
          <ac:chgData name="amy buchanan" userId="4ceef8ab4dbe15e9" providerId="LiveId" clId="{4BAD56F3-8359-4CB9-B785-EF3D86A74264}" dt="2020-11-26T22:35:32.202" v="2574" actId="26606"/>
          <ac:spMkLst>
            <pc:docMk/>
            <pc:sldMk cId="1684785114" sldId="275"/>
            <ac:spMk id="77" creationId="{C99C9826-7BDD-4D02-8216-248780945B48}"/>
          </ac:spMkLst>
        </pc:spChg>
        <pc:spChg chg="add del">
          <ac:chgData name="amy buchanan" userId="4ceef8ab4dbe15e9" providerId="LiveId" clId="{4BAD56F3-8359-4CB9-B785-EF3D86A74264}" dt="2020-11-26T22:35:32.202" v="2574" actId="26606"/>
          <ac:spMkLst>
            <pc:docMk/>
            <pc:sldMk cId="1684785114" sldId="275"/>
            <ac:spMk id="79" creationId="{C9B55DE4-C2A9-48DE-A237-0256EDE628FD}"/>
          </ac:spMkLst>
        </pc:spChg>
        <pc:spChg chg="add del">
          <ac:chgData name="amy buchanan" userId="4ceef8ab4dbe15e9" providerId="LiveId" clId="{4BAD56F3-8359-4CB9-B785-EF3D86A74264}" dt="2020-11-26T22:35:32.202" v="2574" actId="26606"/>
          <ac:spMkLst>
            <pc:docMk/>
            <pc:sldMk cId="1684785114" sldId="275"/>
            <ac:spMk id="81" creationId="{EB847751-52D5-4B3C-A622-205E2496AB02}"/>
          </ac:spMkLst>
        </pc:spChg>
        <pc:spChg chg="add del">
          <ac:chgData name="amy buchanan" userId="4ceef8ab4dbe15e9" providerId="LiveId" clId="{4BAD56F3-8359-4CB9-B785-EF3D86A74264}" dt="2020-11-26T22:35:32.202" v="2574" actId="26606"/>
          <ac:spMkLst>
            <pc:docMk/>
            <pc:sldMk cId="1684785114" sldId="275"/>
            <ac:spMk id="83" creationId="{4E416C54-B932-42D3-A887-8E5F89605407}"/>
          </ac:spMkLst>
        </pc:spChg>
        <pc:spChg chg="add mod ord">
          <ac:chgData name="amy buchanan" userId="4ceef8ab4dbe15e9" providerId="LiveId" clId="{4BAD56F3-8359-4CB9-B785-EF3D86A74264}" dt="2020-11-27T00:39:36.746" v="2595"/>
          <ac:spMkLst>
            <pc:docMk/>
            <pc:sldMk cId="1684785114" sldId="275"/>
            <ac:spMk id="84" creationId="{97209F94-0A11-47BC-B00A-DF45B8B9C56C}"/>
          </ac:spMkLst>
        </pc:spChg>
        <pc:spChg chg="add del">
          <ac:chgData name="amy buchanan" userId="4ceef8ab4dbe15e9" providerId="LiveId" clId="{4BAD56F3-8359-4CB9-B785-EF3D86A74264}" dt="2020-11-26T22:35:32.202" v="2574" actId="26606"/>
          <ac:spMkLst>
            <pc:docMk/>
            <pc:sldMk cId="1684785114" sldId="275"/>
            <ac:spMk id="85" creationId="{FED37A3F-0643-4B29-9C4C-6CD6CB574DAC}"/>
          </ac:spMkLst>
        </pc:spChg>
        <pc:spChg chg="add mod">
          <ac:chgData name="amy buchanan" userId="4ceef8ab4dbe15e9" providerId="LiveId" clId="{4BAD56F3-8359-4CB9-B785-EF3D86A74264}" dt="2020-11-27T00:48:44.508" v="2663" actId="14100"/>
          <ac:spMkLst>
            <pc:docMk/>
            <pc:sldMk cId="1684785114" sldId="275"/>
            <ac:spMk id="97" creationId="{01AAFDF1-3EA1-43A5-AC03-B475CEDC4468}"/>
          </ac:spMkLst>
        </pc:spChg>
        <pc:spChg chg="add mod">
          <ac:chgData name="amy buchanan" userId="4ceef8ab4dbe15e9" providerId="LiveId" clId="{4BAD56F3-8359-4CB9-B785-EF3D86A74264}" dt="2020-11-27T00:50:12.680" v="2677" actId="14100"/>
          <ac:spMkLst>
            <pc:docMk/>
            <pc:sldMk cId="1684785114" sldId="275"/>
            <ac:spMk id="98" creationId="{BB12CB37-96EB-4520-8890-A2BF6E65CB83}"/>
          </ac:spMkLst>
        </pc:spChg>
        <pc:spChg chg="add mod">
          <ac:chgData name="amy buchanan" userId="4ceef8ab4dbe15e9" providerId="LiveId" clId="{4BAD56F3-8359-4CB9-B785-EF3D86A74264}" dt="2020-11-27T00:49:05.332" v="2666" actId="1076"/>
          <ac:spMkLst>
            <pc:docMk/>
            <pc:sldMk cId="1684785114" sldId="275"/>
            <ac:spMk id="99" creationId="{D22D5493-6DF8-4E94-BF14-9409515032BB}"/>
          </ac:spMkLst>
        </pc:spChg>
        <pc:spChg chg="add mod">
          <ac:chgData name="amy buchanan" userId="4ceef8ab4dbe15e9" providerId="LiveId" clId="{4BAD56F3-8359-4CB9-B785-EF3D86A74264}" dt="2020-11-27T00:46:48.209" v="2645" actId="14100"/>
          <ac:spMkLst>
            <pc:docMk/>
            <pc:sldMk cId="1684785114" sldId="275"/>
            <ac:spMk id="100" creationId="{6422F9A4-D9B3-479D-A301-F5DCAE910FB8}"/>
          </ac:spMkLst>
        </pc:spChg>
        <pc:spChg chg="add del">
          <ac:chgData name="amy buchanan" userId="4ceef8ab4dbe15e9" providerId="LiveId" clId="{4BAD56F3-8359-4CB9-B785-EF3D86A74264}" dt="2020-11-27T00:40:46.236" v="2597" actId="26606"/>
          <ac:spMkLst>
            <pc:docMk/>
            <pc:sldMk cId="1684785114" sldId="275"/>
            <ac:spMk id="117" creationId="{589BD304-087B-4E92-B15A-C01793D7BEBF}"/>
          </ac:spMkLst>
        </pc:spChg>
        <pc:spChg chg="add del">
          <ac:chgData name="amy buchanan" userId="4ceef8ab4dbe15e9" providerId="LiveId" clId="{4BAD56F3-8359-4CB9-B785-EF3D86A74264}" dt="2020-11-27T00:40:46.236" v="2597" actId="26606"/>
          <ac:spMkLst>
            <pc:docMk/>
            <pc:sldMk cId="1684785114" sldId="275"/>
            <ac:spMk id="119" creationId="{4F9B9D27-1626-48BB-9473-0613C3476D09}"/>
          </ac:spMkLst>
        </pc:spChg>
        <pc:spChg chg="add del">
          <ac:chgData name="amy buchanan" userId="4ceef8ab4dbe15e9" providerId="LiveId" clId="{4BAD56F3-8359-4CB9-B785-EF3D86A74264}" dt="2020-11-27T00:40:46.236" v="2597" actId="26606"/>
          <ac:spMkLst>
            <pc:docMk/>
            <pc:sldMk cId="1684785114" sldId="275"/>
            <ac:spMk id="121" creationId="{32192545-4CD9-443B-935F-CC7346A4E5B6}"/>
          </ac:spMkLst>
        </pc:spChg>
        <pc:spChg chg="add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123" creationId="{C9B55DE4-C2A9-48DE-A237-0256EDE628FD}"/>
          </ac:spMkLst>
        </pc:spChg>
        <pc:spChg chg="add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125" creationId="{EB847751-52D5-4B3C-A622-205E2496AB02}"/>
          </ac:spMkLst>
        </pc:spChg>
        <pc:spChg chg="add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127" creationId="{4E416C54-B932-42D3-A887-8E5F89605407}"/>
          </ac:spMkLst>
        </pc:spChg>
        <pc:spChg chg="add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129" creationId="{FED37A3F-0643-4B29-9C4C-6CD6CB574DAC}"/>
          </ac:spMkLst>
        </pc:spChg>
        <pc:spChg chg="add del">
          <ac:chgData name="amy buchanan" userId="4ceef8ab4dbe15e9" providerId="LiveId" clId="{4BAD56F3-8359-4CB9-B785-EF3D86A74264}" dt="2020-11-26T22:35:32.168" v="2573" actId="26606"/>
          <ac:spMkLst>
            <pc:docMk/>
            <pc:sldMk cId="1684785114" sldId="275"/>
            <ac:spMk id="137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6T22:35:32.168" v="2573" actId="26606"/>
          <ac:spMkLst>
            <pc:docMk/>
            <pc:sldMk cId="1684785114" sldId="275"/>
            <ac:spMk id="139" creationId="{FB7BBA34-7C37-4781-AA29-9988EF600C1B}"/>
          </ac:spMkLst>
        </pc:spChg>
        <pc:spChg chg="add del">
          <ac:chgData name="amy buchanan" userId="4ceef8ab4dbe15e9" providerId="LiveId" clId="{4BAD56F3-8359-4CB9-B785-EF3D86A74264}" dt="2020-11-26T22:35:32.168" v="2573" actId="26606"/>
          <ac:spMkLst>
            <pc:docMk/>
            <pc:sldMk cId="1684785114" sldId="275"/>
            <ac:spMk id="141" creationId="{C99C9826-7BDD-4D02-8216-248780945B48}"/>
          </ac:spMkLst>
        </pc:spChg>
        <pc:spChg chg="add del">
          <ac:chgData name="amy buchanan" userId="4ceef8ab4dbe15e9" providerId="LiveId" clId="{4BAD56F3-8359-4CB9-B785-EF3D86A74264}" dt="2020-11-26T22:35:32.168" v="2573" actId="26606"/>
          <ac:spMkLst>
            <pc:docMk/>
            <pc:sldMk cId="1684785114" sldId="275"/>
            <ac:spMk id="143" creationId="{C9B55DE4-C2A9-48DE-A237-0256EDE628FD}"/>
          </ac:spMkLst>
        </pc:spChg>
        <pc:spChg chg="add del">
          <ac:chgData name="amy buchanan" userId="4ceef8ab4dbe15e9" providerId="LiveId" clId="{4BAD56F3-8359-4CB9-B785-EF3D86A74264}" dt="2020-11-26T22:35:32.168" v="2573" actId="26606"/>
          <ac:spMkLst>
            <pc:docMk/>
            <pc:sldMk cId="1684785114" sldId="275"/>
            <ac:spMk id="145" creationId="{EB847751-52D5-4B3C-A622-205E2496AB02}"/>
          </ac:spMkLst>
        </pc:spChg>
        <pc:spChg chg="add del">
          <ac:chgData name="amy buchanan" userId="4ceef8ab4dbe15e9" providerId="LiveId" clId="{4BAD56F3-8359-4CB9-B785-EF3D86A74264}" dt="2020-11-26T22:35:32.168" v="2573" actId="26606"/>
          <ac:spMkLst>
            <pc:docMk/>
            <pc:sldMk cId="1684785114" sldId="275"/>
            <ac:spMk id="147" creationId="{4E416C54-B932-42D3-A887-8E5F89605407}"/>
          </ac:spMkLst>
        </pc:spChg>
        <pc:spChg chg="add del">
          <ac:chgData name="amy buchanan" userId="4ceef8ab4dbe15e9" providerId="LiveId" clId="{4BAD56F3-8359-4CB9-B785-EF3D86A74264}" dt="2020-11-26T22:35:32.168" v="2573" actId="26606"/>
          <ac:spMkLst>
            <pc:docMk/>
            <pc:sldMk cId="1684785114" sldId="275"/>
            <ac:spMk id="149" creationId="{FED37A3F-0643-4B29-9C4C-6CD6CB574DAC}"/>
          </ac:spMkLst>
        </pc:spChg>
        <pc:spChg chg="add del">
          <ac:chgData name="amy buchanan" userId="4ceef8ab4dbe15e9" providerId="LiveId" clId="{4BAD56F3-8359-4CB9-B785-EF3D86A74264}" dt="2020-11-26T22:45:50.370" v="2591" actId="26606"/>
          <ac:spMkLst>
            <pc:docMk/>
            <pc:sldMk cId="1684785114" sldId="275"/>
            <ac:spMk id="151" creationId="{2136B1A2-1F8F-4E00-88BE-30EC102DE964}"/>
          </ac:spMkLst>
        </pc:spChg>
        <pc:spChg chg="add del">
          <ac:chgData name="amy buchanan" userId="4ceef8ab4dbe15e9" providerId="LiveId" clId="{4BAD56F3-8359-4CB9-B785-EF3D86A74264}" dt="2020-11-27T00:39:29.318" v="2594" actId="26606"/>
          <ac:spMkLst>
            <pc:docMk/>
            <pc:sldMk cId="1684785114" sldId="275"/>
            <ac:spMk id="181" creationId="{215FA547-D905-48F6-A4DF-39970B4B7FAA}"/>
          </ac:spMkLst>
        </pc:spChg>
        <pc:spChg chg="add del">
          <ac:chgData name="amy buchanan" userId="4ceef8ab4dbe15e9" providerId="LiveId" clId="{4BAD56F3-8359-4CB9-B785-EF3D86A74264}" dt="2020-11-27T00:39:29.318" v="2594" actId="26606"/>
          <ac:spMkLst>
            <pc:docMk/>
            <pc:sldMk cId="1684785114" sldId="275"/>
            <ac:spMk id="183" creationId="{F7366FF4-FA47-4B75-A995-F474E12B8898}"/>
          </ac:spMkLst>
        </pc:spChg>
        <pc:spChg chg="add del">
          <ac:chgData name="amy buchanan" userId="4ceef8ab4dbe15e9" providerId="LiveId" clId="{4BAD56F3-8359-4CB9-B785-EF3D86A74264}" dt="2020-11-26T22:44:20.847" v="2580" actId="26606"/>
          <ac:spMkLst>
            <pc:docMk/>
            <pc:sldMk cId="1684785114" sldId="275"/>
            <ac:spMk id="192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6T22:44:20.847" v="2580" actId="26606"/>
          <ac:spMkLst>
            <pc:docMk/>
            <pc:sldMk cId="1684785114" sldId="275"/>
            <ac:spMk id="193" creationId="{FB7BBA34-7C37-4781-AA29-9988EF600C1B}"/>
          </ac:spMkLst>
        </pc:spChg>
        <pc:spChg chg="add del">
          <ac:chgData name="amy buchanan" userId="4ceef8ab4dbe15e9" providerId="LiveId" clId="{4BAD56F3-8359-4CB9-B785-EF3D86A74264}" dt="2020-11-26T22:44:20.847" v="2580" actId="26606"/>
          <ac:spMkLst>
            <pc:docMk/>
            <pc:sldMk cId="1684785114" sldId="275"/>
            <ac:spMk id="194" creationId="{C99C9826-7BDD-4D02-8216-248780945B48}"/>
          </ac:spMkLst>
        </pc:spChg>
        <pc:spChg chg="add del">
          <ac:chgData name="amy buchanan" userId="4ceef8ab4dbe15e9" providerId="LiveId" clId="{4BAD56F3-8359-4CB9-B785-EF3D86A74264}" dt="2020-11-26T22:44:20.847" v="2580" actId="26606"/>
          <ac:spMkLst>
            <pc:docMk/>
            <pc:sldMk cId="1684785114" sldId="275"/>
            <ac:spMk id="195" creationId="{C9B55DE4-C2A9-48DE-A237-0256EDE628FD}"/>
          </ac:spMkLst>
        </pc:spChg>
        <pc:spChg chg="add del">
          <ac:chgData name="amy buchanan" userId="4ceef8ab4dbe15e9" providerId="LiveId" clId="{4BAD56F3-8359-4CB9-B785-EF3D86A74264}" dt="2020-11-26T22:44:20.847" v="2580" actId="26606"/>
          <ac:spMkLst>
            <pc:docMk/>
            <pc:sldMk cId="1684785114" sldId="275"/>
            <ac:spMk id="196" creationId="{EB847751-52D5-4B3C-A622-205E2496AB02}"/>
          </ac:spMkLst>
        </pc:spChg>
        <pc:spChg chg="add del">
          <ac:chgData name="amy buchanan" userId="4ceef8ab4dbe15e9" providerId="LiveId" clId="{4BAD56F3-8359-4CB9-B785-EF3D86A74264}" dt="2020-11-26T22:44:20.847" v="2580" actId="26606"/>
          <ac:spMkLst>
            <pc:docMk/>
            <pc:sldMk cId="1684785114" sldId="275"/>
            <ac:spMk id="197" creationId="{4E416C54-B932-42D3-A887-8E5F89605407}"/>
          </ac:spMkLst>
        </pc:spChg>
        <pc:spChg chg="add del">
          <ac:chgData name="amy buchanan" userId="4ceef8ab4dbe15e9" providerId="LiveId" clId="{4BAD56F3-8359-4CB9-B785-EF3D86A74264}" dt="2020-11-26T22:44:20.847" v="2580" actId="26606"/>
          <ac:spMkLst>
            <pc:docMk/>
            <pc:sldMk cId="1684785114" sldId="275"/>
            <ac:spMk id="198" creationId="{FED37A3F-0643-4B29-9C4C-6CD6CB574DAC}"/>
          </ac:spMkLst>
        </pc:spChg>
        <pc:spChg chg="add del">
          <ac:chgData name="amy buchanan" userId="4ceef8ab4dbe15e9" providerId="LiveId" clId="{4BAD56F3-8359-4CB9-B785-EF3D86A74264}" dt="2020-11-26T22:45:20.817" v="2586" actId="26606"/>
          <ac:spMkLst>
            <pc:docMk/>
            <pc:sldMk cId="1684785114" sldId="275"/>
            <ac:spMk id="199" creationId="{E8406488-F119-48B3-B9F5-997C1F81431F}"/>
          </ac:spMkLst>
        </pc:spChg>
        <pc:spChg chg="add del">
          <ac:chgData name="amy buchanan" userId="4ceef8ab4dbe15e9" providerId="LiveId" clId="{4BAD56F3-8359-4CB9-B785-EF3D86A74264}" dt="2020-11-26T22:45:50.370" v="2591" actId="26606"/>
          <ac:spMkLst>
            <pc:docMk/>
            <pc:sldMk cId="1684785114" sldId="275"/>
            <ac:spMk id="2054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6T22:45:50.370" v="2591" actId="26606"/>
          <ac:spMkLst>
            <pc:docMk/>
            <pc:sldMk cId="1684785114" sldId="275"/>
            <ac:spMk id="2055" creationId="{7F459FB3-214E-436C-B3C6-3C6D0452AD6F}"/>
          </ac:spMkLst>
        </pc:spChg>
        <pc:spChg chg="add del">
          <ac:chgData name="amy buchanan" userId="4ceef8ab4dbe15e9" providerId="LiveId" clId="{4BAD56F3-8359-4CB9-B785-EF3D86A74264}" dt="2020-11-26T22:45:50.370" v="2591" actId="26606"/>
          <ac:spMkLst>
            <pc:docMk/>
            <pc:sldMk cId="1684785114" sldId="275"/>
            <ac:spMk id="2056" creationId="{47284AB4-CF5B-4810-8F2F-D23502C195CB}"/>
          </ac:spMkLst>
        </pc:spChg>
        <pc:spChg chg="add del">
          <ac:chgData name="amy buchanan" userId="4ceef8ab4dbe15e9" providerId="LiveId" clId="{4BAD56F3-8359-4CB9-B785-EF3D86A74264}" dt="2020-11-26T22:45:50.370" v="2591" actId="26606"/>
          <ac:spMkLst>
            <pc:docMk/>
            <pc:sldMk cId="1684785114" sldId="275"/>
            <ac:spMk id="2057" creationId="{6D6D244D-3516-4A40-BDFB-82ADE3746982}"/>
          </ac:spMkLst>
        </pc:spChg>
        <pc:spChg chg="add del">
          <ac:chgData name="amy buchanan" userId="4ceef8ab4dbe15e9" providerId="LiveId" clId="{4BAD56F3-8359-4CB9-B785-EF3D86A74264}" dt="2020-11-26T22:45:50.370" v="2591" actId="26606"/>
          <ac:spMkLst>
            <pc:docMk/>
            <pc:sldMk cId="1684785114" sldId="275"/>
            <ac:spMk id="2058" creationId="{B72698AC-4253-47B8-A5E2-377EB2800EAC}"/>
          </ac:spMkLst>
        </pc:spChg>
        <pc:spChg chg="add del">
          <ac:chgData name="amy buchanan" userId="4ceef8ab4dbe15e9" providerId="LiveId" clId="{4BAD56F3-8359-4CB9-B785-EF3D86A74264}" dt="2020-11-26T22:45:50.370" v="2591" actId="26606"/>
          <ac:spMkLst>
            <pc:docMk/>
            <pc:sldMk cId="1684785114" sldId="275"/>
            <ac:spMk id="2059" creationId="{45340ECD-CFEA-49EC-9903-6F36BCD75A72}"/>
          </ac:spMkLst>
        </pc:spChg>
        <pc:spChg chg="add del">
          <ac:chgData name="amy buchanan" userId="4ceef8ab4dbe15e9" providerId="LiveId" clId="{4BAD56F3-8359-4CB9-B785-EF3D86A74264}" dt="2020-11-26T22:45:50.370" v="2591" actId="26606"/>
          <ac:spMkLst>
            <pc:docMk/>
            <pc:sldMk cId="1684785114" sldId="275"/>
            <ac:spMk id="2060" creationId="{1663A04F-B999-42E8-83F4-25EB1A0FA087}"/>
          </ac:spMkLst>
        </pc:spChg>
        <pc:spChg chg="add del">
          <ac:chgData name="amy buchanan" userId="4ceef8ab4dbe15e9" providerId="LiveId" clId="{4BAD56F3-8359-4CB9-B785-EF3D86A74264}" dt="2020-11-26T22:44:42.231" v="2584" actId="26606"/>
          <ac:spMkLst>
            <pc:docMk/>
            <pc:sldMk cId="1684785114" sldId="275"/>
            <ac:spMk id="2062" creationId="{589BD304-087B-4E92-B15A-C01793D7BEBF}"/>
          </ac:spMkLst>
        </pc:spChg>
        <pc:spChg chg="add del">
          <ac:chgData name="amy buchanan" userId="4ceef8ab4dbe15e9" providerId="LiveId" clId="{4BAD56F3-8359-4CB9-B785-EF3D86A74264}" dt="2020-11-26T22:44:42.231" v="2584" actId="26606"/>
          <ac:spMkLst>
            <pc:docMk/>
            <pc:sldMk cId="1684785114" sldId="275"/>
            <ac:spMk id="2063" creationId="{2581CC17-E4C1-430D-99A3-889F62BA7CB1}"/>
          </ac:spMkLst>
        </pc:spChg>
        <pc:spChg chg="add del">
          <ac:chgData name="amy buchanan" userId="4ceef8ab4dbe15e9" providerId="LiveId" clId="{4BAD56F3-8359-4CB9-B785-EF3D86A74264}" dt="2020-11-26T22:44:42.231" v="2584" actId="26606"/>
          <ac:spMkLst>
            <pc:docMk/>
            <pc:sldMk cId="1684785114" sldId="275"/>
            <ac:spMk id="2064" creationId="{05A3F304-7B19-46E0-B21E-921B95DAD857}"/>
          </ac:spMkLst>
        </pc:spChg>
        <pc:spChg chg="add del">
          <ac:chgData name="amy buchanan" userId="4ceef8ab4dbe15e9" providerId="LiveId" clId="{4BAD56F3-8359-4CB9-B785-EF3D86A74264}" dt="2020-11-26T22:44:42.231" v="2584" actId="26606"/>
          <ac:spMkLst>
            <pc:docMk/>
            <pc:sldMk cId="1684785114" sldId="275"/>
            <ac:spMk id="2065" creationId="{BB65B193-5BC1-49CF-A1A2-CFDAE4EC45AE}"/>
          </ac:spMkLst>
        </pc:spChg>
        <pc:spChg chg="add del">
          <ac:chgData name="amy buchanan" userId="4ceef8ab4dbe15e9" providerId="LiveId" clId="{4BAD56F3-8359-4CB9-B785-EF3D86A74264}" dt="2020-11-26T22:45:20.817" v="2586" actId="26606"/>
          <ac:spMkLst>
            <pc:docMk/>
            <pc:sldMk cId="1684785114" sldId="275"/>
            <ac:spMk id="2066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6T22:45:20.817" v="2586" actId="26606"/>
          <ac:spMkLst>
            <pc:docMk/>
            <pc:sldMk cId="1684785114" sldId="275"/>
            <ac:spMk id="2067" creationId="{7CBCD003-8C0A-425C-BF62-4495E468B411}"/>
          </ac:spMkLst>
        </pc:spChg>
        <pc:spChg chg="add del">
          <ac:chgData name="amy buchanan" userId="4ceef8ab4dbe15e9" providerId="LiveId" clId="{4BAD56F3-8359-4CB9-B785-EF3D86A74264}" dt="2020-11-26T22:45:20.817" v="2586" actId="26606"/>
          <ac:spMkLst>
            <pc:docMk/>
            <pc:sldMk cId="1684785114" sldId="275"/>
            <ac:spMk id="2068" creationId="{839507D1-E0B5-4F44-9979-8611FC046A02}"/>
          </ac:spMkLst>
        </pc:spChg>
        <pc:spChg chg="add del">
          <ac:chgData name="amy buchanan" userId="4ceef8ab4dbe15e9" providerId="LiveId" clId="{4BAD56F3-8359-4CB9-B785-EF3D86A74264}" dt="2020-11-26T22:45:20.817" v="2586" actId="26606"/>
          <ac:spMkLst>
            <pc:docMk/>
            <pc:sldMk cId="1684785114" sldId="275"/>
            <ac:spMk id="2069" creationId="{33093B71-B0A4-4A5D-840D-E49E601C6B03}"/>
          </ac:spMkLst>
        </pc:spChg>
        <pc:spChg chg="add del">
          <ac:chgData name="amy buchanan" userId="4ceef8ab4dbe15e9" providerId="LiveId" clId="{4BAD56F3-8359-4CB9-B785-EF3D86A74264}" dt="2020-11-26T22:45:20.817" v="2586" actId="26606"/>
          <ac:spMkLst>
            <pc:docMk/>
            <pc:sldMk cId="1684785114" sldId="275"/>
            <ac:spMk id="2070" creationId="{097D4D43-1AC2-4D17-9A87-A2879196D75B}"/>
          </ac:spMkLst>
        </pc:spChg>
        <pc:spChg chg="add del">
          <ac:chgData name="amy buchanan" userId="4ceef8ab4dbe15e9" providerId="LiveId" clId="{4BAD56F3-8359-4CB9-B785-EF3D86A74264}" dt="2020-11-26T22:45:20.817" v="2586" actId="26606"/>
          <ac:spMkLst>
            <pc:docMk/>
            <pc:sldMk cId="1684785114" sldId="275"/>
            <ac:spMk id="2071" creationId="{119E64AA-6A37-477B-8D5A-4611407ECF94}"/>
          </ac:spMkLst>
        </pc:spChg>
        <pc:spChg chg="add del">
          <ac:chgData name="amy buchanan" userId="4ceef8ab4dbe15e9" providerId="LiveId" clId="{4BAD56F3-8359-4CB9-B785-EF3D86A74264}" dt="2020-11-26T22:45:20.817" v="2586" actId="26606"/>
          <ac:spMkLst>
            <pc:docMk/>
            <pc:sldMk cId="1684785114" sldId="275"/>
            <ac:spMk id="2072" creationId="{9FC14C94-8E6B-4CDD-870C-0BC3DDBEAFED}"/>
          </ac:spMkLst>
        </pc:spChg>
        <pc:spChg chg="add del">
          <ac:chgData name="amy buchanan" userId="4ceef8ab4dbe15e9" providerId="LiveId" clId="{4BAD56F3-8359-4CB9-B785-EF3D86A74264}" dt="2020-11-26T22:45:37.649" v="2588" actId="26606"/>
          <ac:spMkLst>
            <pc:docMk/>
            <pc:sldMk cId="1684785114" sldId="275"/>
            <ac:spMk id="2074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6T22:45:37.649" v="2588" actId="26606"/>
          <ac:spMkLst>
            <pc:docMk/>
            <pc:sldMk cId="1684785114" sldId="275"/>
            <ac:spMk id="2075" creationId="{415AF549-A5F1-416A-A67D-BF62C7CF4C02}"/>
          </ac:spMkLst>
        </pc:spChg>
        <pc:spChg chg="add del">
          <ac:chgData name="amy buchanan" userId="4ceef8ab4dbe15e9" providerId="LiveId" clId="{4BAD56F3-8359-4CB9-B785-EF3D86A74264}" dt="2020-11-26T22:45:37.649" v="2588" actId="26606"/>
          <ac:spMkLst>
            <pc:docMk/>
            <pc:sldMk cId="1684785114" sldId="275"/>
            <ac:spMk id="2076" creationId="{68ACB3C4-4868-4905-9A07-02EFE266F283}"/>
          </ac:spMkLst>
        </pc:spChg>
        <pc:spChg chg="add del">
          <ac:chgData name="amy buchanan" userId="4ceef8ab4dbe15e9" providerId="LiveId" clId="{4BAD56F3-8359-4CB9-B785-EF3D86A74264}" dt="2020-11-26T22:45:37.649" v="2588" actId="26606"/>
          <ac:spMkLst>
            <pc:docMk/>
            <pc:sldMk cId="1684785114" sldId="275"/>
            <ac:spMk id="2077" creationId="{1F6813F7-0B67-40D9-A14C-AEDCAD16527B}"/>
          </ac:spMkLst>
        </pc:spChg>
        <pc:spChg chg="add del">
          <ac:chgData name="amy buchanan" userId="4ceef8ab4dbe15e9" providerId="LiveId" clId="{4BAD56F3-8359-4CB9-B785-EF3D86A74264}" dt="2020-11-26T22:45:37.649" v="2588" actId="26606"/>
          <ac:spMkLst>
            <pc:docMk/>
            <pc:sldMk cId="1684785114" sldId="275"/>
            <ac:spMk id="2078" creationId="{EDAB1434-5569-4E98-B556-7A916EFEACF6}"/>
          </ac:spMkLst>
        </pc:spChg>
        <pc:spChg chg="add del">
          <ac:chgData name="amy buchanan" userId="4ceef8ab4dbe15e9" providerId="LiveId" clId="{4BAD56F3-8359-4CB9-B785-EF3D86A74264}" dt="2020-11-26T22:45:37.649" v="2588" actId="26606"/>
          <ac:spMkLst>
            <pc:docMk/>
            <pc:sldMk cId="1684785114" sldId="275"/>
            <ac:spMk id="2079" creationId="{834D6B8F-6EA2-4186-AE2B-D5A0A238F329}"/>
          </ac:spMkLst>
        </pc:spChg>
        <pc:spChg chg="add del">
          <ac:chgData name="amy buchanan" userId="4ceef8ab4dbe15e9" providerId="LiveId" clId="{4BAD56F3-8359-4CB9-B785-EF3D86A74264}" dt="2020-11-26T22:45:50.328" v="2590" actId="26606"/>
          <ac:spMkLst>
            <pc:docMk/>
            <pc:sldMk cId="1684785114" sldId="275"/>
            <ac:spMk id="2081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6T22:45:50.328" v="2590" actId="26606"/>
          <ac:spMkLst>
            <pc:docMk/>
            <pc:sldMk cId="1684785114" sldId="275"/>
            <ac:spMk id="2082" creationId="{FB7BBA34-7C37-4781-AA29-9988EF600C1B}"/>
          </ac:spMkLst>
        </pc:spChg>
        <pc:spChg chg="add del">
          <ac:chgData name="amy buchanan" userId="4ceef8ab4dbe15e9" providerId="LiveId" clId="{4BAD56F3-8359-4CB9-B785-EF3D86A74264}" dt="2020-11-26T22:45:50.328" v="2590" actId="26606"/>
          <ac:spMkLst>
            <pc:docMk/>
            <pc:sldMk cId="1684785114" sldId="275"/>
            <ac:spMk id="2083" creationId="{C99C9826-7BDD-4D02-8216-248780945B48}"/>
          </ac:spMkLst>
        </pc:spChg>
        <pc:spChg chg="add del">
          <ac:chgData name="amy buchanan" userId="4ceef8ab4dbe15e9" providerId="LiveId" clId="{4BAD56F3-8359-4CB9-B785-EF3D86A74264}" dt="2020-11-26T22:45:50.328" v="2590" actId="26606"/>
          <ac:spMkLst>
            <pc:docMk/>
            <pc:sldMk cId="1684785114" sldId="275"/>
            <ac:spMk id="2084" creationId="{C9B55DE4-C2A9-48DE-A237-0256EDE628FD}"/>
          </ac:spMkLst>
        </pc:spChg>
        <pc:spChg chg="add del">
          <ac:chgData name="amy buchanan" userId="4ceef8ab4dbe15e9" providerId="LiveId" clId="{4BAD56F3-8359-4CB9-B785-EF3D86A74264}" dt="2020-11-26T22:45:50.328" v="2590" actId="26606"/>
          <ac:spMkLst>
            <pc:docMk/>
            <pc:sldMk cId="1684785114" sldId="275"/>
            <ac:spMk id="2085" creationId="{EB847751-52D5-4B3C-A622-205E2496AB02}"/>
          </ac:spMkLst>
        </pc:spChg>
        <pc:spChg chg="add del">
          <ac:chgData name="amy buchanan" userId="4ceef8ab4dbe15e9" providerId="LiveId" clId="{4BAD56F3-8359-4CB9-B785-EF3D86A74264}" dt="2020-11-26T22:45:50.328" v="2590" actId="26606"/>
          <ac:spMkLst>
            <pc:docMk/>
            <pc:sldMk cId="1684785114" sldId="275"/>
            <ac:spMk id="2086" creationId="{4E416C54-B932-42D3-A887-8E5F89605407}"/>
          </ac:spMkLst>
        </pc:spChg>
        <pc:spChg chg="add del">
          <ac:chgData name="amy buchanan" userId="4ceef8ab4dbe15e9" providerId="LiveId" clId="{4BAD56F3-8359-4CB9-B785-EF3D86A74264}" dt="2020-11-26T22:45:50.328" v="2590" actId="26606"/>
          <ac:spMkLst>
            <pc:docMk/>
            <pc:sldMk cId="1684785114" sldId="275"/>
            <ac:spMk id="2087" creationId="{FED37A3F-0643-4B29-9C4C-6CD6CB574DAC}"/>
          </ac:spMkLst>
        </pc:spChg>
        <pc:spChg chg="add del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89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90" creationId="{7CBCD003-8C0A-425C-BF62-4495E468B411}"/>
          </ac:spMkLst>
        </pc:spChg>
        <pc:spChg chg="add del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91" creationId="{839507D1-E0B5-4F44-9979-8611FC046A02}"/>
          </ac:spMkLst>
        </pc:spChg>
        <pc:spChg chg="add del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92" creationId="{33093B71-B0A4-4A5D-840D-E49E601C6B03}"/>
          </ac:spMkLst>
        </pc:spChg>
        <pc:spChg chg="add del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93" creationId="{097D4D43-1AC2-4D17-9A87-A2879196D75B}"/>
          </ac:spMkLst>
        </pc:spChg>
        <pc:spChg chg="add del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94" creationId="{119E64AA-6A37-477B-8D5A-4611407ECF94}"/>
          </ac:spMkLst>
        </pc:spChg>
        <pc:spChg chg="add del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95" creationId="{9FC14C94-8E6B-4CDD-870C-0BC3DDBEAFED}"/>
          </ac:spMkLst>
        </pc:spChg>
        <pc:spChg chg="add del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96" creationId="{E8406488-F119-48B3-B9F5-997C1F81431F}"/>
          </ac:spMkLst>
        </pc:spChg>
        <pc:spChg chg="add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98" creationId="{769CA19B-3231-49F6-8B8A-77B604B43351}"/>
          </ac:spMkLst>
        </pc:spChg>
        <pc:spChg chg="add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099" creationId="{FB7BBA34-7C37-4781-AA29-9988EF600C1B}"/>
          </ac:spMkLst>
        </pc:spChg>
        <pc:spChg chg="add">
          <ac:chgData name="amy buchanan" userId="4ceef8ab4dbe15e9" providerId="LiveId" clId="{4BAD56F3-8359-4CB9-B785-EF3D86A74264}" dt="2020-11-27T00:40:46.271" v="2598" actId="26606"/>
          <ac:spMkLst>
            <pc:docMk/>
            <pc:sldMk cId="1684785114" sldId="275"/>
            <ac:spMk id="2100" creationId="{C99C9826-7BDD-4D02-8216-248780945B48}"/>
          </ac:spMkLst>
        </pc:spChg>
        <pc:picChg chg="add mod ord">
          <ac:chgData name="amy buchanan" userId="4ceef8ab4dbe15e9" providerId="LiveId" clId="{4BAD56F3-8359-4CB9-B785-EF3D86A74264}" dt="2020-11-27T00:41:55.414" v="2612" actId="1076"/>
          <ac:picMkLst>
            <pc:docMk/>
            <pc:sldMk cId="1684785114" sldId="275"/>
            <ac:picMk id="4" creationId="{3DAAF05B-8C04-4A99-A4E6-CCB52AFAC206}"/>
          </ac:picMkLst>
        </pc:picChg>
        <pc:picChg chg="add del mod ord">
          <ac:chgData name="amy buchanan" userId="4ceef8ab4dbe15e9" providerId="LiveId" clId="{4BAD56F3-8359-4CB9-B785-EF3D86A74264}" dt="2020-11-26T22:28:47.799" v="2562" actId="478"/>
          <ac:picMkLst>
            <pc:docMk/>
            <pc:sldMk cId="1684785114" sldId="275"/>
            <ac:picMk id="5" creationId="{5A9EF718-B5A0-42CC-BA1F-3FFD4ECA51A8}"/>
          </ac:picMkLst>
        </pc:picChg>
        <pc:picChg chg="add del mod">
          <ac:chgData name="amy buchanan" userId="4ceef8ab4dbe15e9" providerId="LiveId" clId="{4BAD56F3-8359-4CB9-B785-EF3D86A74264}" dt="2020-11-26T22:19:40.236" v="2549" actId="478"/>
          <ac:picMkLst>
            <pc:docMk/>
            <pc:sldMk cId="1684785114" sldId="275"/>
            <ac:picMk id="6" creationId="{D0BCC6FE-83B0-4667-B82F-2F4798280FE5}"/>
          </ac:picMkLst>
        </pc:picChg>
        <pc:picChg chg="add del mod">
          <ac:chgData name="amy buchanan" userId="4ceef8ab4dbe15e9" providerId="LiveId" clId="{4BAD56F3-8359-4CB9-B785-EF3D86A74264}" dt="2020-11-26T22:19:29.897" v="2548" actId="478"/>
          <ac:picMkLst>
            <pc:docMk/>
            <pc:sldMk cId="1684785114" sldId="275"/>
            <ac:picMk id="7" creationId="{E3446277-B790-452C-B880-82771E49E37E}"/>
          </ac:picMkLst>
        </pc:picChg>
        <pc:picChg chg="add del mod ord">
          <ac:chgData name="amy buchanan" userId="4ceef8ab4dbe15e9" providerId="LiveId" clId="{4BAD56F3-8359-4CB9-B785-EF3D86A74264}" dt="2020-11-26T22:28:30.533" v="2558" actId="478"/>
          <ac:picMkLst>
            <pc:docMk/>
            <pc:sldMk cId="1684785114" sldId="275"/>
            <ac:picMk id="8" creationId="{DB325CD0-A495-4B3F-BB1E-07AE3C89DE69}"/>
          </ac:picMkLst>
        </pc:picChg>
        <pc:picChg chg="add mod ord">
          <ac:chgData name="amy buchanan" userId="4ceef8ab4dbe15e9" providerId="LiveId" clId="{4BAD56F3-8359-4CB9-B785-EF3D86A74264}" dt="2020-11-27T00:46:34.076" v="2643" actId="1076"/>
          <ac:picMkLst>
            <pc:docMk/>
            <pc:sldMk cId="1684785114" sldId="275"/>
            <ac:picMk id="10" creationId="{951AF1A5-E239-4A5F-99B5-6489F39AB35D}"/>
          </ac:picMkLst>
        </pc:picChg>
        <pc:picChg chg="add del">
          <ac:chgData name="amy buchanan" userId="4ceef8ab4dbe15e9" providerId="LiveId" clId="{4BAD56F3-8359-4CB9-B785-EF3D86A74264}" dt="2020-11-26T22:43:15.307" v="2577" actId="478"/>
          <ac:picMkLst>
            <pc:docMk/>
            <pc:sldMk cId="1684785114" sldId="275"/>
            <ac:picMk id="11" creationId="{D7CB0DE8-4CDF-438A-A560-71AC8F94F583}"/>
          </ac:picMkLst>
        </pc:picChg>
        <pc:picChg chg="add mod ord">
          <ac:chgData name="amy buchanan" userId="4ceef8ab4dbe15e9" providerId="LiveId" clId="{4BAD56F3-8359-4CB9-B785-EF3D86A74264}" dt="2020-11-27T00:42:05.748" v="2613" actId="1076"/>
          <ac:picMkLst>
            <pc:docMk/>
            <pc:sldMk cId="1684785114" sldId="275"/>
            <ac:picMk id="12" creationId="{8A179E84-B339-464D-8B80-AF82B6326317}"/>
          </ac:picMkLst>
        </pc:picChg>
        <pc:picChg chg="add del">
          <ac:chgData name="amy buchanan" userId="4ceef8ab4dbe15e9" providerId="LiveId" clId="{4BAD56F3-8359-4CB9-B785-EF3D86A74264}" dt="2020-11-27T00:51:10.599" v="2681"/>
          <ac:picMkLst>
            <pc:docMk/>
            <pc:sldMk cId="1684785114" sldId="275"/>
            <ac:picMk id="14" creationId="{D6309693-A9AA-4ABA-84B7-C02816FAA128}"/>
          </ac:picMkLst>
        </pc:picChg>
        <pc:picChg chg="add mod ord">
          <ac:chgData name="amy buchanan" userId="4ceef8ab4dbe15e9" providerId="LiveId" clId="{4BAD56F3-8359-4CB9-B785-EF3D86A74264}" dt="2020-11-27T00:49:25.549" v="2669" actId="1076"/>
          <ac:picMkLst>
            <pc:docMk/>
            <pc:sldMk cId="1684785114" sldId="275"/>
            <ac:picMk id="2050" creationId="{08E507B2-BF9D-4749-8310-5E8BC5F21A5A}"/>
          </ac:picMkLst>
        </pc:picChg>
        <pc:picChg chg="add del mod">
          <ac:chgData name="amy buchanan" userId="4ceef8ab4dbe15e9" providerId="LiveId" clId="{4BAD56F3-8359-4CB9-B785-EF3D86A74264}" dt="2020-11-26T22:43:08.143" v="2575" actId="478"/>
          <ac:picMkLst>
            <pc:docMk/>
            <pc:sldMk cId="1684785114" sldId="275"/>
            <ac:picMk id="2052" creationId="{F43F8D13-58AA-4827-B4F0-5CF2ACAC22A9}"/>
          </ac:picMkLst>
        </pc:picChg>
      </pc:sldChg>
      <pc:sldChg chg="addSp delSp modSp add del mod setBg">
        <pc:chgData name="amy buchanan" userId="4ceef8ab4dbe15e9" providerId="LiveId" clId="{4BAD56F3-8359-4CB9-B785-EF3D86A74264}" dt="2020-11-27T01:06:00.706" v="2781" actId="404"/>
        <pc:sldMkLst>
          <pc:docMk/>
          <pc:sldMk cId="1169040239" sldId="276"/>
        </pc:sldMkLst>
        <pc:spChg chg="mod ord">
          <ac:chgData name="amy buchanan" userId="4ceef8ab4dbe15e9" providerId="LiveId" clId="{4BAD56F3-8359-4CB9-B785-EF3D86A74264}" dt="2020-11-27T00:58:49.266" v="2733" actId="121"/>
          <ac:spMkLst>
            <pc:docMk/>
            <pc:sldMk cId="1169040239" sldId="276"/>
            <ac:spMk id="2" creationId="{999E32AC-0AB4-4017-ABB4-DE09F05C9086}"/>
          </ac:spMkLst>
        </pc:spChg>
        <pc:spChg chg="add del">
          <ac:chgData name="amy buchanan" userId="4ceef8ab4dbe15e9" providerId="LiveId" clId="{4BAD56F3-8359-4CB9-B785-EF3D86A74264}" dt="2020-11-27T00:53:43.905" v="2698"/>
          <ac:spMkLst>
            <pc:docMk/>
            <pc:sldMk cId="1169040239" sldId="276"/>
            <ac:spMk id="3" creationId="{E7928DA7-05D0-4758-AAD1-5BD724227D42}"/>
          </ac:spMkLst>
        </pc:spChg>
        <pc:spChg chg="add del">
          <ac:chgData name="amy buchanan" userId="4ceef8ab4dbe15e9" providerId="LiveId" clId="{4BAD56F3-8359-4CB9-B785-EF3D86A74264}" dt="2020-11-27T00:53:43.905" v="2698"/>
          <ac:spMkLst>
            <pc:docMk/>
            <pc:sldMk cId="1169040239" sldId="276"/>
            <ac:spMk id="4" creationId="{CD94050D-6A77-4146-9B45-E4D98743DD52}"/>
          </ac:spMkLst>
        </pc:spChg>
        <pc:spChg chg="add del">
          <ac:chgData name="amy buchanan" userId="4ceef8ab4dbe15e9" providerId="LiveId" clId="{4BAD56F3-8359-4CB9-B785-EF3D86A74264}" dt="2020-11-27T00:53:43.905" v="2698"/>
          <ac:spMkLst>
            <pc:docMk/>
            <pc:sldMk cId="1169040239" sldId="276"/>
            <ac:spMk id="5" creationId="{A74F1D67-CE77-4CCE-B7D4-E5E9F7E01FB6}"/>
          </ac:spMkLst>
        </pc:spChg>
        <pc:spChg chg="add del">
          <ac:chgData name="amy buchanan" userId="4ceef8ab4dbe15e9" providerId="LiveId" clId="{4BAD56F3-8359-4CB9-B785-EF3D86A74264}" dt="2020-11-27T00:53:43.905" v="2698"/>
          <ac:spMkLst>
            <pc:docMk/>
            <pc:sldMk cId="1169040239" sldId="276"/>
            <ac:spMk id="6" creationId="{927A8619-56C2-4813-98DD-F7B30B30D156}"/>
          </ac:spMkLst>
        </pc:spChg>
        <pc:spChg chg="add del mod">
          <ac:chgData name="amy buchanan" userId="4ceef8ab4dbe15e9" providerId="LiveId" clId="{4BAD56F3-8359-4CB9-B785-EF3D86A74264}" dt="2020-11-27T00:54:44.796" v="2705" actId="22"/>
          <ac:spMkLst>
            <pc:docMk/>
            <pc:sldMk cId="1169040239" sldId="276"/>
            <ac:spMk id="14" creationId="{7DCC2866-57FD-4713-B649-F67E94AAB266}"/>
          </ac:spMkLst>
        </pc:spChg>
        <pc:spChg chg="add del">
          <ac:chgData name="amy buchanan" userId="4ceef8ab4dbe15e9" providerId="LiveId" clId="{4BAD56F3-8359-4CB9-B785-EF3D86A74264}" dt="2020-11-27T00:55:38.841" v="2711" actId="26606"/>
          <ac:spMkLst>
            <pc:docMk/>
            <pc:sldMk cId="1169040239" sldId="276"/>
            <ac:spMk id="17" creationId="{94E1CBB2-207D-4AB2-9FE1-BB3DFB5F50D8}"/>
          </ac:spMkLst>
        </pc:spChg>
        <pc:spChg chg="add del">
          <ac:chgData name="amy buchanan" userId="4ceef8ab4dbe15e9" providerId="LiveId" clId="{4BAD56F3-8359-4CB9-B785-EF3D86A74264}" dt="2020-11-27T00:55:38.841" v="2711" actId="26606"/>
          <ac:spMkLst>
            <pc:docMk/>
            <pc:sldMk cId="1169040239" sldId="276"/>
            <ac:spMk id="19" creationId="{7B7C8768-C0E6-4BF8-9262-74D645629035}"/>
          </ac:spMkLst>
        </pc:spChg>
        <pc:spChg chg="add del">
          <ac:chgData name="amy buchanan" userId="4ceef8ab4dbe15e9" providerId="LiveId" clId="{4BAD56F3-8359-4CB9-B785-EF3D86A74264}" dt="2020-11-27T00:55:38.841" v="2711" actId="26606"/>
          <ac:spMkLst>
            <pc:docMk/>
            <pc:sldMk cId="1169040239" sldId="276"/>
            <ac:spMk id="21" creationId="{B063FAF9-ACC5-4257-A431-AB2FCFD5CE27}"/>
          </ac:spMkLst>
        </pc:spChg>
        <pc:spChg chg="add mod">
          <ac:chgData name="amy buchanan" userId="4ceef8ab4dbe15e9" providerId="LiveId" clId="{4BAD56F3-8359-4CB9-B785-EF3D86A74264}" dt="2020-11-27T01:06:00.706" v="2781" actId="404"/>
          <ac:spMkLst>
            <pc:docMk/>
            <pc:sldMk cId="1169040239" sldId="276"/>
            <ac:spMk id="22" creationId="{F3000D57-FE3F-4342-9FE9-698B06279DA4}"/>
          </ac:spMkLst>
        </pc:spChg>
        <pc:spChg chg="add del">
          <ac:chgData name="amy buchanan" userId="4ceef8ab4dbe15e9" providerId="LiveId" clId="{4BAD56F3-8359-4CB9-B785-EF3D86A74264}" dt="2020-11-27T00:55:38.841" v="2711" actId="26606"/>
          <ac:spMkLst>
            <pc:docMk/>
            <pc:sldMk cId="1169040239" sldId="276"/>
            <ac:spMk id="23" creationId="{B3842A57-5543-489A-8D76-ECB59F25A14B}"/>
          </ac:spMkLst>
        </pc:spChg>
        <pc:spChg chg="add mod">
          <ac:chgData name="amy buchanan" userId="4ceef8ab4dbe15e9" providerId="LiveId" clId="{4BAD56F3-8359-4CB9-B785-EF3D86A74264}" dt="2020-11-27T01:05:18.687" v="2779" actId="1076"/>
          <ac:spMkLst>
            <pc:docMk/>
            <pc:sldMk cId="1169040239" sldId="276"/>
            <ac:spMk id="24" creationId="{275D9D29-9BDB-4083-8DBB-2176CF2C21F9}"/>
          </ac:spMkLst>
        </pc:spChg>
        <pc:spChg chg="add del">
          <ac:chgData name="amy buchanan" userId="4ceef8ab4dbe15e9" providerId="LiveId" clId="{4BAD56F3-8359-4CB9-B785-EF3D86A74264}" dt="2020-11-27T00:55:38.841" v="2711" actId="26606"/>
          <ac:spMkLst>
            <pc:docMk/>
            <pc:sldMk cId="1169040239" sldId="276"/>
            <ac:spMk id="25" creationId="{6B5AB787-5A1E-418D-8980-5F3361C65541}"/>
          </ac:spMkLst>
        </pc:spChg>
        <pc:spChg chg="add mod">
          <ac:chgData name="amy buchanan" userId="4ceef8ab4dbe15e9" providerId="LiveId" clId="{4BAD56F3-8359-4CB9-B785-EF3D86A74264}" dt="2020-11-27T01:05:25.420" v="2780" actId="1076"/>
          <ac:spMkLst>
            <pc:docMk/>
            <pc:sldMk cId="1169040239" sldId="276"/>
            <ac:spMk id="26" creationId="{5BB0FFE7-A1FF-4B0E-9F61-6A34A23D3ACC}"/>
          </ac:spMkLst>
        </pc:spChg>
        <pc:picChg chg="add mod">
          <ac:chgData name="amy buchanan" userId="4ceef8ab4dbe15e9" providerId="LiveId" clId="{4BAD56F3-8359-4CB9-B785-EF3D86A74264}" dt="2020-11-27T00:56:01.288" v="2714" actId="27614"/>
          <ac:picMkLst>
            <pc:docMk/>
            <pc:sldMk cId="1169040239" sldId="276"/>
            <ac:picMk id="10" creationId="{01EA8B84-69EF-4340-9F72-0AC2C645BD28}"/>
          </ac:picMkLst>
        </pc:picChg>
        <pc:picChg chg="add mod">
          <ac:chgData name="amy buchanan" userId="4ceef8ab4dbe15e9" providerId="LiveId" clId="{4BAD56F3-8359-4CB9-B785-EF3D86A74264}" dt="2020-11-27T00:55:38.861" v="2712" actId="26606"/>
          <ac:picMkLst>
            <pc:docMk/>
            <pc:sldMk cId="1169040239" sldId="276"/>
            <ac:picMk id="11" creationId="{F335F325-8A40-494D-ACE7-7FE474250651}"/>
          </ac:picMkLst>
        </pc:picChg>
        <pc:picChg chg="add mod ord">
          <ac:chgData name="amy buchanan" userId="4ceef8ab4dbe15e9" providerId="LiveId" clId="{4BAD56F3-8359-4CB9-B785-EF3D86A74264}" dt="2020-11-27T00:57:20.519" v="2725" actId="1076"/>
          <ac:picMkLst>
            <pc:docMk/>
            <pc:sldMk cId="1169040239" sldId="276"/>
            <ac:picMk id="12" creationId="{59EC216A-F306-4D74-9E9F-2BAE33B2487A}"/>
          </ac:picMkLst>
        </pc:picChg>
        <pc:picChg chg="add del">
          <ac:chgData name="amy buchanan" userId="4ceef8ab4dbe15e9" providerId="LiveId" clId="{4BAD56F3-8359-4CB9-B785-EF3D86A74264}" dt="2020-11-27T00:53:43.905" v="2698"/>
          <ac:picMkLst>
            <pc:docMk/>
            <pc:sldMk cId="1169040239" sldId="276"/>
            <ac:picMk id="3073" creationId="{8B32911A-B86F-4FD4-A93F-353622A4A325}"/>
          </ac:picMkLst>
        </pc:picChg>
        <pc:picChg chg="add del">
          <ac:chgData name="amy buchanan" userId="4ceef8ab4dbe15e9" providerId="LiveId" clId="{4BAD56F3-8359-4CB9-B785-EF3D86A74264}" dt="2020-11-27T00:53:43.905" v="2698"/>
          <ac:picMkLst>
            <pc:docMk/>
            <pc:sldMk cId="1169040239" sldId="276"/>
            <ac:picMk id="3074" creationId="{1AD585F5-558A-4C35-8EDD-9EF4E24C8C1E}"/>
          </ac:picMkLst>
        </pc:picChg>
        <pc:picChg chg="add del">
          <ac:chgData name="amy buchanan" userId="4ceef8ab4dbe15e9" providerId="LiveId" clId="{4BAD56F3-8359-4CB9-B785-EF3D86A74264}" dt="2020-11-27T00:53:43.905" v="2698"/>
          <ac:picMkLst>
            <pc:docMk/>
            <pc:sldMk cId="1169040239" sldId="276"/>
            <ac:picMk id="3075" creationId="{24B46ADE-89B9-41C2-A58F-FC416AFA103A}"/>
          </ac:picMkLst>
        </pc:picChg>
      </pc:sldChg>
      <pc:sldChg chg="addSp delSp modSp mod setBg">
        <pc:chgData name="amy buchanan" userId="4ceef8ab4dbe15e9" providerId="LiveId" clId="{4BAD56F3-8359-4CB9-B785-EF3D86A74264}" dt="2020-11-27T01:27:56.571" v="2892" actId="121"/>
        <pc:sldMkLst>
          <pc:docMk/>
          <pc:sldMk cId="3078986930" sldId="277"/>
        </pc:sldMkLst>
        <pc:spChg chg="del mod">
          <ac:chgData name="amy buchanan" userId="4ceef8ab4dbe15e9" providerId="LiveId" clId="{4BAD56F3-8359-4CB9-B785-EF3D86A74264}" dt="2020-11-27T01:07:32.560" v="2782"/>
          <ac:spMkLst>
            <pc:docMk/>
            <pc:sldMk cId="3078986930" sldId="277"/>
            <ac:spMk id="2" creationId="{00000000-0000-0000-0000-000000000000}"/>
          </ac:spMkLst>
        </pc:spChg>
        <pc:spChg chg="mod ord">
          <ac:chgData name="amy buchanan" userId="4ceef8ab4dbe15e9" providerId="LiveId" clId="{4BAD56F3-8359-4CB9-B785-EF3D86A74264}" dt="2020-11-27T01:27:31.278" v="2890" actId="1076"/>
          <ac:spMkLst>
            <pc:docMk/>
            <pc:sldMk cId="3078986930" sldId="277"/>
            <ac:spMk id="3" creationId="{00000000-0000-0000-0000-000000000000}"/>
          </ac:spMkLst>
        </pc:spChg>
        <pc:spChg chg="mod ord">
          <ac:chgData name="amy buchanan" userId="4ceef8ab4dbe15e9" providerId="LiveId" clId="{4BAD56F3-8359-4CB9-B785-EF3D86A74264}" dt="2020-11-27T01:27:56.571" v="2892" actId="121"/>
          <ac:spMkLst>
            <pc:docMk/>
            <pc:sldMk cId="3078986930" sldId="277"/>
            <ac:spMk id="4" creationId="{4EC5A1D8-E517-40C4-BAE9-59D0B819057A}"/>
          </ac:spMkLst>
        </pc:spChg>
        <pc:spChg chg="mod">
          <ac:chgData name="amy buchanan" userId="4ceef8ab4dbe15e9" providerId="LiveId" clId="{4BAD56F3-8359-4CB9-B785-EF3D86A74264}" dt="2020-11-27T01:15:40.811" v="2830" actId="403"/>
          <ac:spMkLst>
            <pc:docMk/>
            <pc:sldMk cId="3078986930" sldId="277"/>
            <ac:spMk id="5" creationId="{00000000-0000-0000-0000-000000000000}"/>
          </ac:spMkLst>
        </pc:spChg>
        <pc:spChg chg="add del">
          <ac:chgData name="amy buchanan" userId="4ceef8ab4dbe15e9" providerId="LiveId" clId="{4BAD56F3-8359-4CB9-B785-EF3D86A74264}" dt="2020-11-27T01:10:25.812" v="2786" actId="26606"/>
          <ac:spMkLst>
            <pc:docMk/>
            <pc:sldMk cId="3078986930" sldId="277"/>
            <ac:spMk id="13" creationId="{A737512E-4B24-4BB8-A916-209EB41C080D}"/>
          </ac:spMkLst>
        </pc:spChg>
        <pc:spChg chg="add del">
          <ac:chgData name="amy buchanan" userId="4ceef8ab4dbe15e9" providerId="LiveId" clId="{4BAD56F3-8359-4CB9-B785-EF3D86A74264}" dt="2020-11-27T01:10:25.812" v="2786" actId="26606"/>
          <ac:spMkLst>
            <pc:docMk/>
            <pc:sldMk cId="3078986930" sldId="277"/>
            <ac:spMk id="15" creationId="{F8A1B5F4-AD1E-4481-8005-96A48FE996DB}"/>
          </ac:spMkLst>
        </pc:spChg>
        <pc:spChg chg="add del">
          <ac:chgData name="amy buchanan" userId="4ceef8ab4dbe15e9" providerId="LiveId" clId="{4BAD56F3-8359-4CB9-B785-EF3D86A74264}" dt="2020-11-27T01:10:33.172" v="2788" actId="26606"/>
          <ac:spMkLst>
            <pc:docMk/>
            <pc:sldMk cId="3078986930" sldId="277"/>
            <ac:spMk id="17" creationId="{B8EA69F7-E487-4D33-A280-0571339F8B3E}"/>
          </ac:spMkLst>
        </pc:spChg>
        <pc:spChg chg="add del">
          <ac:chgData name="amy buchanan" userId="4ceef8ab4dbe15e9" providerId="LiveId" clId="{4BAD56F3-8359-4CB9-B785-EF3D86A74264}" dt="2020-11-27T01:10:33.172" v="2788" actId="26606"/>
          <ac:spMkLst>
            <pc:docMk/>
            <pc:sldMk cId="3078986930" sldId="277"/>
            <ac:spMk id="18" creationId="{64C9D52B-949E-48E0-A1D0-6043FCC49646}"/>
          </ac:spMkLst>
        </pc:spChg>
        <pc:spChg chg="add del">
          <ac:chgData name="amy buchanan" userId="4ceef8ab4dbe15e9" providerId="LiveId" clId="{4BAD56F3-8359-4CB9-B785-EF3D86A74264}" dt="2020-11-27T01:10:33.172" v="2788" actId="26606"/>
          <ac:spMkLst>
            <pc:docMk/>
            <pc:sldMk cId="3078986930" sldId="277"/>
            <ac:spMk id="19" creationId="{94D0C214-AC85-438D-8BC5-D6BCC9A5696C}"/>
          </ac:spMkLst>
        </pc:spChg>
        <pc:spChg chg="add del">
          <ac:chgData name="amy buchanan" userId="4ceef8ab4dbe15e9" providerId="LiveId" clId="{4BAD56F3-8359-4CB9-B785-EF3D86A74264}" dt="2020-11-27T01:10:33.172" v="2788" actId="26606"/>
          <ac:spMkLst>
            <pc:docMk/>
            <pc:sldMk cId="3078986930" sldId="277"/>
            <ac:spMk id="20" creationId="{1459B206-3BB4-4463-AC79-8DD9EE5997B9}"/>
          </ac:spMkLst>
        </pc:spChg>
        <pc:spChg chg="add del">
          <ac:chgData name="amy buchanan" userId="4ceef8ab4dbe15e9" providerId="LiveId" clId="{4BAD56F3-8359-4CB9-B785-EF3D86A74264}" dt="2020-11-27T01:10:33.172" v="2788" actId="26606"/>
          <ac:spMkLst>
            <pc:docMk/>
            <pc:sldMk cId="3078986930" sldId="277"/>
            <ac:spMk id="21" creationId="{3616204B-68EA-4ADA-A563-16E43E19259F}"/>
          </ac:spMkLst>
        </pc:spChg>
        <pc:spChg chg="add del">
          <ac:chgData name="amy buchanan" userId="4ceef8ab4dbe15e9" providerId="LiveId" clId="{4BAD56F3-8359-4CB9-B785-EF3D86A74264}" dt="2020-11-27T01:10:35.656" v="2790" actId="26606"/>
          <ac:spMkLst>
            <pc:docMk/>
            <pc:sldMk cId="3078986930" sldId="277"/>
            <ac:spMk id="23" creationId="{A737512E-4B24-4BB8-A916-209EB41C080D}"/>
          </ac:spMkLst>
        </pc:spChg>
        <pc:spChg chg="add del">
          <ac:chgData name="amy buchanan" userId="4ceef8ab4dbe15e9" providerId="LiveId" clId="{4BAD56F3-8359-4CB9-B785-EF3D86A74264}" dt="2020-11-27T01:10:35.656" v="2790" actId="26606"/>
          <ac:spMkLst>
            <pc:docMk/>
            <pc:sldMk cId="3078986930" sldId="277"/>
            <ac:spMk id="24" creationId="{4031A36F-30AC-4CA7-9877-C3C9F34AC2E2}"/>
          </ac:spMkLst>
        </pc:spChg>
        <pc:spChg chg="add del">
          <ac:chgData name="amy buchanan" userId="4ceef8ab4dbe15e9" providerId="LiveId" clId="{4BAD56F3-8359-4CB9-B785-EF3D86A74264}" dt="2020-11-27T01:10:37.942" v="2792" actId="26606"/>
          <ac:spMkLst>
            <pc:docMk/>
            <pc:sldMk cId="3078986930" sldId="277"/>
            <ac:spMk id="26" creationId="{A737512E-4B24-4BB8-A916-209EB41C080D}"/>
          </ac:spMkLst>
        </pc:spChg>
        <pc:spChg chg="add del">
          <ac:chgData name="amy buchanan" userId="4ceef8ab4dbe15e9" providerId="LiveId" clId="{4BAD56F3-8359-4CB9-B785-EF3D86A74264}" dt="2020-11-27T01:10:37.942" v="2792" actId="26606"/>
          <ac:spMkLst>
            <pc:docMk/>
            <pc:sldMk cId="3078986930" sldId="277"/>
            <ac:spMk id="27" creationId="{F8A1B5F4-AD1E-4481-8005-96A48FE996DB}"/>
          </ac:spMkLst>
        </pc:spChg>
        <pc:spChg chg="add del">
          <ac:chgData name="amy buchanan" userId="4ceef8ab4dbe15e9" providerId="LiveId" clId="{4BAD56F3-8359-4CB9-B785-EF3D86A74264}" dt="2020-11-27T01:10:40.320" v="2794" actId="26606"/>
          <ac:spMkLst>
            <pc:docMk/>
            <pc:sldMk cId="3078986930" sldId="277"/>
            <ac:spMk id="29" creationId="{64C9D52B-949E-48E0-A1D0-6043FCC49646}"/>
          </ac:spMkLst>
        </pc:spChg>
        <pc:spChg chg="add del">
          <ac:chgData name="amy buchanan" userId="4ceef8ab4dbe15e9" providerId="LiveId" clId="{4BAD56F3-8359-4CB9-B785-EF3D86A74264}" dt="2020-11-27T01:10:40.320" v="2794" actId="26606"/>
          <ac:spMkLst>
            <pc:docMk/>
            <pc:sldMk cId="3078986930" sldId="277"/>
            <ac:spMk id="30" creationId="{DA5B33CA-5B40-45DE-80D5-7064B96FFBF3}"/>
          </ac:spMkLst>
        </pc:spChg>
        <pc:spChg chg="add del">
          <ac:chgData name="amy buchanan" userId="4ceef8ab4dbe15e9" providerId="LiveId" clId="{4BAD56F3-8359-4CB9-B785-EF3D86A74264}" dt="2020-11-27T01:10:40.320" v="2794" actId="26606"/>
          <ac:spMkLst>
            <pc:docMk/>
            <pc:sldMk cId="3078986930" sldId="277"/>
            <ac:spMk id="31" creationId="{E5ED2F42-1BC3-4DDA-8660-734F3FB7CA41}"/>
          </ac:spMkLst>
        </pc:spChg>
        <pc:spChg chg="add del">
          <ac:chgData name="amy buchanan" userId="4ceef8ab4dbe15e9" providerId="LiveId" clId="{4BAD56F3-8359-4CB9-B785-EF3D86A74264}" dt="2020-11-27T01:10:40.320" v="2794" actId="26606"/>
          <ac:spMkLst>
            <pc:docMk/>
            <pc:sldMk cId="3078986930" sldId="277"/>
            <ac:spMk id="32" creationId="{F1984B1A-8111-47F7-AEFC-F7EEE69C14D3}"/>
          </ac:spMkLst>
        </pc:spChg>
        <pc:spChg chg="add del">
          <ac:chgData name="amy buchanan" userId="4ceef8ab4dbe15e9" providerId="LiveId" clId="{4BAD56F3-8359-4CB9-B785-EF3D86A74264}" dt="2020-11-27T01:10:40.320" v="2794" actId="26606"/>
          <ac:spMkLst>
            <pc:docMk/>
            <pc:sldMk cId="3078986930" sldId="277"/>
            <ac:spMk id="33" creationId="{69A19395-57A9-4233-BC25-5C5A072BEE74}"/>
          </ac:spMkLst>
        </pc:spChg>
        <pc:spChg chg="add">
          <ac:chgData name="amy buchanan" userId="4ceef8ab4dbe15e9" providerId="LiveId" clId="{4BAD56F3-8359-4CB9-B785-EF3D86A74264}" dt="2020-11-27T01:10:40.340" v="2795" actId="26606"/>
          <ac:spMkLst>
            <pc:docMk/>
            <pc:sldMk cId="3078986930" sldId="277"/>
            <ac:spMk id="35" creationId="{A737512E-4B24-4BB8-A916-209EB41C080D}"/>
          </ac:spMkLst>
        </pc:spChg>
        <pc:spChg chg="add">
          <ac:chgData name="amy buchanan" userId="4ceef8ab4dbe15e9" providerId="LiveId" clId="{4BAD56F3-8359-4CB9-B785-EF3D86A74264}" dt="2020-11-27T01:10:40.340" v="2795" actId="26606"/>
          <ac:spMkLst>
            <pc:docMk/>
            <pc:sldMk cId="3078986930" sldId="277"/>
            <ac:spMk id="36" creationId="{F8A1B5F4-AD1E-4481-8005-96A48FE996DB}"/>
          </ac:spMkLst>
        </pc:spChg>
        <pc:picChg chg="add mod ord">
          <ac:chgData name="amy buchanan" userId="4ceef8ab4dbe15e9" providerId="LiveId" clId="{4BAD56F3-8359-4CB9-B785-EF3D86A74264}" dt="2020-11-27T01:12:01.328" v="2797" actId="27614"/>
          <ac:picMkLst>
            <pc:docMk/>
            <pc:sldMk cId="3078986930" sldId="277"/>
            <ac:picMk id="6" creationId="{A313946C-6514-4FFD-B2B3-647148834CE7}"/>
          </ac:picMkLst>
        </pc:picChg>
        <pc:picChg chg="add mod ord">
          <ac:chgData name="amy buchanan" userId="4ceef8ab4dbe15e9" providerId="LiveId" clId="{4BAD56F3-8359-4CB9-B785-EF3D86A74264}" dt="2020-11-27T01:12:01.334" v="2799" actId="27614"/>
          <ac:picMkLst>
            <pc:docMk/>
            <pc:sldMk cId="3078986930" sldId="277"/>
            <ac:picMk id="7" creationId="{8607C503-1C10-42E0-AB5E-2AFDBE608B23}"/>
          </ac:picMkLst>
        </pc:picChg>
        <pc:picChg chg="add mod">
          <ac:chgData name="amy buchanan" userId="4ceef8ab4dbe15e9" providerId="LiveId" clId="{4BAD56F3-8359-4CB9-B785-EF3D86A74264}" dt="2020-11-27T01:10:40.340" v="2795" actId="26606"/>
          <ac:picMkLst>
            <pc:docMk/>
            <pc:sldMk cId="3078986930" sldId="277"/>
            <ac:picMk id="8" creationId="{52A7D399-6B7D-4A58-96FF-94702C25AAE3}"/>
          </ac:picMkLst>
        </pc:picChg>
      </pc:sldChg>
      <pc:sldChg chg="addSp delSp modSp mod">
        <pc:chgData name="amy buchanan" userId="4ceef8ab4dbe15e9" providerId="LiveId" clId="{4BAD56F3-8359-4CB9-B785-EF3D86A74264}" dt="2020-11-27T01:55:25.391" v="3019" actId="2711"/>
        <pc:sldMkLst>
          <pc:docMk/>
          <pc:sldMk cId="2566160299" sldId="278"/>
        </pc:sldMkLst>
        <pc:spChg chg="del mod">
          <ac:chgData name="amy buchanan" userId="4ceef8ab4dbe15e9" providerId="LiveId" clId="{4BAD56F3-8359-4CB9-B785-EF3D86A74264}" dt="2020-11-27T01:28:49.127" v="2894"/>
          <ac:spMkLst>
            <pc:docMk/>
            <pc:sldMk cId="2566160299" sldId="278"/>
            <ac:spMk id="2" creationId="{00000000-0000-0000-0000-000000000000}"/>
          </ac:spMkLst>
        </pc:spChg>
        <pc:spChg chg="del mod">
          <ac:chgData name="amy buchanan" userId="4ceef8ab4dbe15e9" providerId="LiveId" clId="{4BAD56F3-8359-4CB9-B785-EF3D86A74264}" dt="2020-11-27T01:30:26.369" v="2898" actId="478"/>
          <ac:spMkLst>
            <pc:docMk/>
            <pc:sldMk cId="2566160299" sldId="278"/>
            <ac:spMk id="3" creationId="{00000000-0000-0000-0000-000000000000}"/>
          </ac:spMkLst>
        </pc:spChg>
        <pc:spChg chg="mod">
          <ac:chgData name="amy buchanan" userId="4ceef8ab4dbe15e9" providerId="LiveId" clId="{4BAD56F3-8359-4CB9-B785-EF3D86A74264}" dt="2020-11-27T01:31:48.159" v="2906" actId="121"/>
          <ac:spMkLst>
            <pc:docMk/>
            <pc:sldMk cId="2566160299" sldId="278"/>
            <ac:spMk id="4" creationId="{E71DC965-5B71-4198-B4C5-5D32F0D66169}"/>
          </ac:spMkLst>
        </pc:spChg>
        <pc:spChg chg="mod">
          <ac:chgData name="amy buchanan" userId="4ceef8ab4dbe15e9" providerId="LiveId" clId="{4BAD56F3-8359-4CB9-B785-EF3D86A74264}" dt="2020-11-27T01:34:32.454" v="2928" actId="403"/>
          <ac:spMkLst>
            <pc:docMk/>
            <pc:sldMk cId="2566160299" sldId="278"/>
            <ac:spMk id="5" creationId="{00000000-0000-0000-0000-000000000000}"/>
          </ac:spMkLst>
        </pc:spChg>
        <pc:spChg chg="add mod">
          <ac:chgData name="amy buchanan" userId="4ceef8ab4dbe15e9" providerId="LiveId" clId="{4BAD56F3-8359-4CB9-B785-EF3D86A74264}" dt="2020-11-27T01:37:05.995" v="2945" actId="207"/>
          <ac:spMkLst>
            <pc:docMk/>
            <pc:sldMk cId="2566160299" sldId="278"/>
            <ac:spMk id="8" creationId="{E131D4BB-63EB-4B78-8998-AC35A8F865E7}"/>
          </ac:spMkLst>
        </pc:spChg>
        <pc:spChg chg="add mod">
          <ac:chgData name="amy buchanan" userId="4ceef8ab4dbe15e9" providerId="LiveId" clId="{4BAD56F3-8359-4CB9-B785-EF3D86A74264}" dt="2020-11-27T01:35:07.618" v="2930" actId="1076"/>
          <ac:spMkLst>
            <pc:docMk/>
            <pc:sldMk cId="2566160299" sldId="278"/>
            <ac:spMk id="10" creationId="{12DD43D8-9EA5-4B61-BF66-0601F9CE2AB0}"/>
          </ac:spMkLst>
        </pc:spChg>
        <pc:spChg chg="add mod">
          <ac:chgData name="amy buchanan" userId="4ceef8ab4dbe15e9" providerId="LiveId" clId="{4BAD56F3-8359-4CB9-B785-EF3D86A74264}" dt="2020-11-27T01:43:55.718" v="2976" actId="404"/>
          <ac:spMkLst>
            <pc:docMk/>
            <pc:sldMk cId="2566160299" sldId="278"/>
            <ac:spMk id="11" creationId="{1733B52E-9379-4512-9D9C-0846CF7D8658}"/>
          </ac:spMkLst>
        </pc:spChg>
        <pc:spChg chg="add mod">
          <ac:chgData name="amy buchanan" userId="4ceef8ab4dbe15e9" providerId="LiveId" clId="{4BAD56F3-8359-4CB9-B785-EF3D86A74264}" dt="2020-11-27T01:44:08.368" v="2979" actId="2711"/>
          <ac:spMkLst>
            <pc:docMk/>
            <pc:sldMk cId="2566160299" sldId="278"/>
            <ac:spMk id="13" creationId="{30451579-5F59-4367-A833-AD42E36720BB}"/>
          </ac:spMkLst>
        </pc:spChg>
        <pc:spChg chg="add mod">
          <ac:chgData name="amy buchanan" userId="4ceef8ab4dbe15e9" providerId="LiveId" clId="{4BAD56F3-8359-4CB9-B785-EF3D86A74264}" dt="2020-11-27T01:48:53.694" v="2997" actId="255"/>
          <ac:spMkLst>
            <pc:docMk/>
            <pc:sldMk cId="2566160299" sldId="278"/>
            <ac:spMk id="14" creationId="{2D0DCC2B-0D09-457C-838E-186B71CC5CFE}"/>
          </ac:spMkLst>
        </pc:spChg>
        <pc:spChg chg="add mod">
          <ac:chgData name="amy buchanan" userId="4ceef8ab4dbe15e9" providerId="LiveId" clId="{4BAD56F3-8359-4CB9-B785-EF3D86A74264}" dt="2020-11-27T01:52:31.858" v="3011" actId="404"/>
          <ac:spMkLst>
            <pc:docMk/>
            <pc:sldMk cId="2566160299" sldId="278"/>
            <ac:spMk id="15" creationId="{1EA3D4CC-6F31-486A-9429-ED8C88239B6D}"/>
          </ac:spMkLst>
        </pc:spChg>
        <pc:spChg chg="add mod">
          <ac:chgData name="amy buchanan" userId="4ceef8ab4dbe15e9" providerId="LiveId" clId="{4BAD56F3-8359-4CB9-B785-EF3D86A74264}" dt="2020-11-27T01:52:56.455" v="3015" actId="2711"/>
          <ac:spMkLst>
            <pc:docMk/>
            <pc:sldMk cId="2566160299" sldId="278"/>
            <ac:spMk id="16" creationId="{EE4781EC-5F70-4864-913A-95C772E4D243}"/>
          </ac:spMkLst>
        </pc:spChg>
        <pc:spChg chg="add mod">
          <ac:chgData name="amy buchanan" userId="4ceef8ab4dbe15e9" providerId="LiveId" clId="{4BAD56F3-8359-4CB9-B785-EF3D86A74264}" dt="2020-11-27T01:55:25.391" v="3019" actId="2711"/>
          <ac:spMkLst>
            <pc:docMk/>
            <pc:sldMk cId="2566160299" sldId="278"/>
            <ac:spMk id="17" creationId="{8BB199FA-4A53-4CC4-93F0-ADE70ABAE2BF}"/>
          </ac:spMkLst>
        </pc:spChg>
        <pc:grpChg chg="add mod">
          <ac:chgData name="amy buchanan" userId="4ceef8ab4dbe15e9" providerId="LiveId" clId="{4BAD56F3-8359-4CB9-B785-EF3D86A74264}" dt="2020-11-27T01:31:41.473" v="2905" actId="1076"/>
          <ac:grpSpMkLst>
            <pc:docMk/>
            <pc:sldMk cId="2566160299" sldId="278"/>
            <ac:grpSpMk id="6" creationId="{BA997C07-E861-4E30-BCD1-5B3D507451B2}"/>
          </ac:grpSpMkLst>
        </pc:grpChg>
        <pc:picChg chg="add mod">
          <ac:chgData name="amy buchanan" userId="4ceef8ab4dbe15e9" providerId="LiveId" clId="{4BAD56F3-8359-4CB9-B785-EF3D86A74264}" dt="2020-11-27T01:28:38.225" v="2893"/>
          <ac:picMkLst>
            <pc:docMk/>
            <pc:sldMk cId="2566160299" sldId="278"/>
            <ac:picMk id="7" creationId="{CBA21853-EFEC-4417-95C4-E897A725D3FE}"/>
          </ac:picMkLst>
        </pc:picChg>
        <pc:picChg chg="add mod">
          <ac:chgData name="amy buchanan" userId="4ceef8ab4dbe15e9" providerId="LiveId" clId="{4BAD56F3-8359-4CB9-B785-EF3D86A74264}" dt="2020-11-27T01:31:34.342" v="2904" actId="14100"/>
          <ac:picMkLst>
            <pc:docMk/>
            <pc:sldMk cId="2566160299" sldId="278"/>
            <ac:picMk id="9" creationId="{1822D12C-F810-4A3A-BB57-C623FDB5E607}"/>
          </ac:picMkLst>
        </pc:picChg>
        <pc:picChg chg="add del mod">
          <ac:chgData name="amy buchanan" userId="4ceef8ab4dbe15e9" providerId="LiveId" clId="{4BAD56F3-8359-4CB9-B785-EF3D86A74264}" dt="2020-11-27T01:35:31.967" v="2934" actId="478"/>
          <ac:picMkLst>
            <pc:docMk/>
            <pc:sldMk cId="2566160299" sldId="278"/>
            <ac:picMk id="12" creationId="{0A024FB6-7983-4A6B-B073-DF09AA13B85C}"/>
          </ac:picMkLst>
        </pc:picChg>
      </pc:sldChg>
      <pc:sldChg chg="addSp delSp modSp add mod">
        <pc:chgData name="amy buchanan" userId="4ceef8ab4dbe15e9" providerId="LiveId" clId="{4BAD56F3-8359-4CB9-B785-EF3D86A74264}" dt="2020-11-27T00:59:30.686" v="2736" actId="121"/>
        <pc:sldMkLst>
          <pc:docMk/>
          <pc:sldMk cId="421214701" sldId="279"/>
        </pc:sldMkLst>
        <pc:spChg chg="mod">
          <ac:chgData name="amy buchanan" userId="4ceef8ab4dbe15e9" providerId="LiveId" clId="{4BAD56F3-8359-4CB9-B785-EF3D86A74264}" dt="2020-10-15T21:40:28.018" v="1405" actId="255"/>
          <ac:spMkLst>
            <pc:docMk/>
            <pc:sldMk cId="421214701" sldId="279"/>
            <ac:spMk id="2" creationId="{00000000-0000-0000-0000-000000000000}"/>
          </ac:spMkLst>
        </pc:spChg>
        <pc:spChg chg="add mod">
          <ac:chgData name="amy buchanan" userId="4ceef8ab4dbe15e9" providerId="LiveId" clId="{4BAD56F3-8359-4CB9-B785-EF3D86A74264}" dt="2020-11-26T19:56:00.325" v="2379" actId="207"/>
          <ac:spMkLst>
            <pc:docMk/>
            <pc:sldMk cId="421214701" sldId="279"/>
            <ac:spMk id="10" creationId="{1BABAB7C-0F6C-40F2-AEAD-A4B3D696563A}"/>
          </ac:spMkLst>
        </pc:spChg>
        <pc:spChg chg="mod">
          <ac:chgData name="amy buchanan" userId="4ceef8ab4dbe15e9" providerId="LiveId" clId="{4BAD56F3-8359-4CB9-B785-EF3D86A74264}" dt="2020-10-15T20:22:41.316" v="1012" actId="20577"/>
          <ac:spMkLst>
            <pc:docMk/>
            <pc:sldMk cId="421214701" sldId="279"/>
            <ac:spMk id="38" creationId="{82117EB6-3C73-453C-A617-B7053521B1A4}"/>
          </ac:spMkLst>
        </pc:spChg>
        <pc:spChg chg="mod">
          <ac:chgData name="amy buchanan" userId="4ceef8ab4dbe15e9" providerId="LiveId" clId="{4BAD56F3-8359-4CB9-B785-EF3D86A74264}" dt="2020-11-27T00:59:30.686" v="2736" actId="121"/>
          <ac:spMkLst>
            <pc:docMk/>
            <pc:sldMk cId="421214701" sldId="279"/>
            <ac:spMk id="41" creationId="{E0F2FF64-22B4-4552-BCAA-1294AF0918D0}"/>
          </ac:spMkLst>
        </pc:spChg>
        <pc:picChg chg="add mod">
          <ac:chgData name="amy buchanan" userId="4ceef8ab4dbe15e9" providerId="LiveId" clId="{4BAD56F3-8359-4CB9-B785-EF3D86A74264}" dt="2020-10-15T20:23:16.201" v="1016" actId="1076"/>
          <ac:picMkLst>
            <pc:docMk/>
            <pc:sldMk cId="421214701" sldId="279"/>
            <ac:picMk id="3" creationId="{A73CD2A4-EEDA-462A-B203-B40806ACF90D}"/>
          </ac:picMkLst>
        </pc:picChg>
        <pc:picChg chg="del">
          <ac:chgData name="amy buchanan" userId="4ceef8ab4dbe15e9" providerId="LiveId" clId="{4BAD56F3-8359-4CB9-B785-EF3D86A74264}" dt="2020-10-15T20:23:07.077" v="1014" actId="478"/>
          <ac:picMkLst>
            <pc:docMk/>
            <pc:sldMk cId="421214701" sldId="279"/>
            <ac:picMk id="29" creationId="{2299BDB6-C807-43D7-BFBF-D635CDBD8A5A}"/>
          </ac:picMkLst>
        </pc:picChg>
        <pc:picChg chg="del">
          <ac:chgData name="amy buchanan" userId="4ceef8ab4dbe15e9" providerId="LiveId" clId="{4BAD56F3-8359-4CB9-B785-EF3D86A74264}" dt="2020-10-15T20:22:33.668" v="1010" actId="478"/>
          <ac:picMkLst>
            <pc:docMk/>
            <pc:sldMk cId="421214701" sldId="279"/>
            <ac:picMk id="34" creationId="{28D71284-2E59-4766-BF5B-382D98460A3B}"/>
          </ac:picMkLst>
        </pc:picChg>
      </pc:sldChg>
      <pc:sldChg chg="del">
        <pc:chgData name="amy buchanan" userId="4ceef8ab4dbe15e9" providerId="LiveId" clId="{4BAD56F3-8359-4CB9-B785-EF3D86A74264}" dt="2020-10-15T17:56:27.178" v="531"/>
        <pc:sldMkLst>
          <pc:docMk/>
          <pc:sldMk cId="3426387492" sldId="279"/>
        </pc:sldMkLst>
      </pc:sldChg>
      <pc:sldChg chg="addSp delSp modSp new mod setBg">
        <pc:chgData name="amy buchanan" userId="4ceef8ab4dbe15e9" providerId="LiveId" clId="{4BAD56F3-8359-4CB9-B785-EF3D86A74264}" dt="2020-11-27T02:30:55.518" v="3191" actId="121"/>
        <pc:sldMkLst>
          <pc:docMk/>
          <pc:sldMk cId="1409686290" sldId="280"/>
        </pc:sldMkLst>
        <pc:spChg chg="mod">
          <ac:chgData name="amy buchanan" userId="4ceef8ab4dbe15e9" providerId="LiveId" clId="{4BAD56F3-8359-4CB9-B785-EF3D86A74264}" dt="2020-11-27T02:21:49.769" v="3139" actId="14100"/>
          <ac:spMkLst>
            <pc:docMk/>
            <pc:sldMk cId="1409686290" sldId="280"/>
            <ac:spMk id="2" creationId="{FC985975-89FD-4156-B50B-8C930612E50A}"/>
          </ac:spMkLst>
        </pc:spChg>
        <pc:spChg chg="del">
          <ac:chgData name="amy buchanan" userId="4ceef8ab4dbe15e9" providerId="LiveId" clId="{4BAD56F3-8359-4CB9-B785-EF3D86A74264}" dt="2020-11-27T01:56:51.639" v="3020"/>
          <ac:spMkLst>
            <pc:docMk/>
            <pc:sldMk cId="1409686290" sldId="280"/>
            <ac:spMk id="3" creationId="{6F4A9EBF-8B54-48CF-BF69-F6B703C3AEF1}"/>
          </ac:spMkLst>
        </pc:spChg>
        <pc:spChg chg="mod ord">
          <ac:chgData name="amy buchanan" userId="4ceef8ab4dbe15e9" providerId="LiveId" clId="{4BAD56F3-8359-4CB9-B785-EF3D86A74264}" dt="2020-11-27T02:30:27.582" v="3190" actId="20577"/>
          <ac:spMkLst>
            <pc:docMk/>
            <pc:sldMk cId="1409686290" sldId="280"/>
            <ac:spMk id="4" creationId="{5D354885-FA0A-44ED-B975-92DF892BA011}"/>
          </ac:spMkLst>
        </pc:spChg>
        <pc:spChg chg="mod ord">
          <ac:chgData name="amy buchanan" userId="4ceef8ab4dbe15e9" providerId="LiveId" clId="{4BAD56F3-8359-4CB9-B785-EF3D86A74264}" dt="2020-11-27T02:30:55.518" v="3191" actId="121"/>
          <ac:spMkLst>
            <pc:docMk/>
            <pc:sldMk cId="1409686290" sldId="280"/>
            <ac:spMk id="5" creationId="{923F70AD-EA8A-4CF8-9723-4FC5E3E7F754}"/>
          </ac:spMkLst>
        </pc:spChg>
        <pc:spChg chg="add">
          <ac:chgData name="amy buchanan" userId="4ceef8ab4dbe15e9" providerId="LiveId" clId="{4BAD56F3-8359-4CB9-B785-EF3D86A74264}" dt="2020-11-27T01:57:57.712" v="3023" actId="26606"/>
          <ac:spMkLst>
            <pc:docMk/>
            <pc:sldMk cId="1409686290" sldId="280"/>
            <ac:spMk id="13" creationId="{64C9D52B-949E-48E0-A1D0-6043FCC49646}"/>
          </ac:spMkLst>
        </pc:spChg>
        <pc:spChg chg="add">
          <ac:chgData name="amy buchanan" userId="4ceef8ab4dbe15e9" providerId="LiveId" clId="{4BAD56F3-8359-4CB9-B785-EF3D86A74264}" dt="2020-11-27T01:57:57.712" v="3023" actId="26606"/>
          <ac:spMkLst>
            <pc:docMk/>
            <pc:sldMk cId="1409686290" sldId="280"/>
            <ac:spMk id="15" creationId="{95C71647-6D51-40C0-A0A2-A2CDFA5BEFC6}"/>
          </ac:spMkLst>
        </pc:spChg>
        <pc:spChg chg="add mod">
          <ac:chgData name="amy buchanan" userId="4ceef8ab4dbe15e9" providerId="LiveId" clId="{4BAD56F3-8359-4CB9-B785-EF3D86A74264}" dt="2020-11-27T02:08:03.081" v="3051" actId="14100"/>
          <ac:spMkLst>
            <pc:docMk/>
            <pc:sldMk cId="1409686290" sldId="280"/>
            <ac:spMk id="16" creationId="{354D0872-1D54-41B9-B660-C403BD2B05B5}"/>
          </ac:spMkLst>
        </pc:spChg>
        <pc:spChg chg="add">
          <ac:chgData name="amy buchanan" userId="4ceef8ab4dbe15e9" providerId="LiveId" clId="{4BAD56F3-8359-4CB9-B785-EF3D86A74264}" dt="2020-11-27T01:57:57.712" v="3023" actId="26606"/>
          <ac:spMkLst>
            <pc:docMk/>
            <pc:sldMk cId="1409686290" sldId="280"/>
            <ac:spMk id="17" creationId="{8D175F04-7B52-4A32-B883-7B3443B2F722}"/>
          </ac:spMkLst>
        </pc:spChg>
        <pc:spChg chg="add mod">
          <ac:chgData name="amy buchanan" userId="4ceef8ab4dbe15e9" providerId="LiveId" clId="{4BAD56F3-8359-4CB9-B785-EF3D86A74264}" dt="2020-11-27T02:09:32.225" v="3066" actId="1076"/>
          <ac:spMkLst>
            <pc:docMk/>
            <pc:sldMk cId="1409686290" sldId="280"/>
            <ac:spMk id="18" creationId="{8713483A-DBF6-45E5-81EA-1F1AA44F846E}"/>
          </ac:spMkLst>
        </pc:spChg>
        <pc:spChg chg="add">
          <ac:chgData name="amy buchanan" userId="4ceef8ab4dbe15e9" providerId="LiveId" clId="{4BAD56F3-8359-4CB9-B785-EF3D86A74264}" dt="2020-11-27T01:57:57.712" v="3023" actId="26606"/>
          <ac:spMkLst>
            <pc:docMk/>
            <pc:sldMk cId="1409686290" sldId="280"/>
            <ac:spMk id="19" creationId="{CA975B3A-5416-4D6C-82A1-58E57BE581B0}"/>
          </ac:spMkLst>
        </pc:spChg>
        <pc:spChg chg="add mod">
          <ac:chgData name="amy buchanan" userId="4ceef8ab4dbe15e9" providerId="LiveId" clId="{4BAD56F3-8359-4CB9-B785-EF3D86A74264}" dt="2020-11-27T02:09:39.964" v="3067" actId="1076"/>
          <ac:spMkLst>
            <pc:docMk/>
            <pc:sldMk cId="1409686290" sldId="280"/>
            <ac:spMk id="20" creationId="{D36B98BD-A090-4839-A172-949E03B780DB}"/>
          </ac:spMkLst>
        </pc:spChg>
        <pc:spChg chg="add">
          <ac:chgData name="amy buchanan" userId="4ceef8ab4dbe15e9" providerId="LiveId" clId="{4BAD56F3-8359-4CB9-B785-EF3D86A74264}" dt="2020-11-27T01:57:57.712" v="3023" actId="26606"/>
          <ac:spMkLst>
            <pc:docMk/>
            <pc:sldMk cId="1409686290" sldId="280"/>
            <ac:spMk id="21" creationId="{043972B9-4DB3-4008-8D7D-88E1DE3B3A92}"/>
          </ac:spMkLst>
        </pc:spChg>
        <pc:spChg chg="add">
          <ac:chgData name="amy buchanan" userId="4ceef8ab4dbe15e9" providerId="LiveId" clId="{4BAD56F3-8359-4CB9-B785-EF3D86A74264}" dt="2020-11-27T01:57:57.712" v="3023" actId="26606"/>
          <ac:spMkLst>
            <pc:docMk/>
            <pc:sldMk cId="1409686290" sldId="280"/>
            <ac:spMk id="23" creationId="{6B5FE4CD-CF9B-4DC6-9067-58D3DB22C26A}"/>
          </ac:spMkLst>
        </pc:spChg>
        <pc:picChg chg="add mod">
          <ac:chgData name="amy buchanan" userId="4ceef8ab4dbe15e9" providerId="LiveId" clId="{4BAD56F3-8359-4CB9-B785-EF3D86A74264}" dt="2020-11-27T02:09:52.564" v="3068" actId="14100"/>
          <ac:picMkLst>
            <pc:docMk/>
            <pc:sldMk cId="1409686290" sldId="280"/>
            <ac:picMk id="6" creationId="{CC51BE6D-606B-477E-B224-7DCB5974A1EE}"/>
          </ac:picMkLst>
        </pc:picChg>
        <pc:picChg chg="add mod ord">
          <ac:chgData name="amy buchanan" userId="4ceef8ab4dbe15e9" providerId="LiveId" clId="{4BAD56F3-8359-4CB9-B785-EF3D86A74264}" dt="2020-11-27T01:57:57.712" v="3023" actId="26606"/>
          <ac:picMkLst>
            <pc:docMk/>
            <pc:sldMk cId="1409686290" sldId="280"/>
            <ac:picMk id="7" creationId="{F57B4467-3C3F-473F-AE89-9BD2F6232669}"/>
          </ac:picMkLst>
        </pc:picChg>
        <pc:picChg chg="add mod">
          <ac:chgData name="amy buchanan" userId="4ceef8ab4dbe15e9" providerId="LiveId" clId="{4BAD56F3-8359-4CB9-B785-EF3D86A74264}" dt="2020-11-27T01:57:57.712" v="3023" actId="26606"/>
          <ac:picMkLst>
            <pc:docMk/>
            <pc:sldMk cId="1409686290" sldId="280"/>
            <ac:picMk id="8" creationId="{AB73689C-98E2-4708-ADE6-F9E0FFC6FF90}"/>
          </ac:picMkLst>
        </pc:picChg>
      </pc:sldChg>
      <pc:sldChg chg="new del">
        <pc:chgData name="amy buchanan" userId="4ceef8ab4dbe15e9" providerId="LiveId" clId="{4BAD56F3-8359-4CB9-B785-EF3D86A74264}" dt="2020-11-27T02:50:48.330" v="3257" actId="47"/>
        <pc:sldMkLst>
          <pc:docMk/>
          <pc:sldMk cId="492861224" sldId="281"/>
        </pc:sldMkLst>
      </pc:sldChg>
      <pc:sldChg chg="addSp delSp modSp new mod setBg">
        <pc:chgData name="amy buchanan" userId="4ceef8ab4dbe15e9" providerId="LiveId" clId="{4BAD56F3-8359-4CB9-B785-EF3D86A74264}" dt="2020-11-27T03:05:08.348" v="3359" actId="121"/>
        <pc:sldMkLst>
          <pc:docMk/>
          <pc:sldMk cId="1722199194" sldId="282"/>
        </pc:sldMkLst>
        <pc:spChg chg="del">
          <ac:chgData name="amy buchanan" userId="4ceef8ab4dbe15e9" providerId="LiveId" clId="{4BAD56F3-8359-4CB9-B785-EF3D86A74264}" dt="2020-11-27T03:02:28.486" v="3336" actId="26606"/>
          <ac:spMkLst>
            <pc:docMk/>
            <pc:sldMk cId="1722199194" sldId="282"/>
            <ac:spMk id="2" creationId="{BCB65AFA-29C9-409B-90DD-5A53B4A9C072}"/>
          </ac:spMkLst>
        </pc:spChg>
        <pc:spChg chg="del">
          <ac:chgData name="amy buchanan" userId="4ceef8ab4dbe15e9" providerId="LiveId" clId="{4BAD56F3-8359-4CB9-B785-EF3D86A74264}" dt="2020-11-27T03:02:28.486" v="3336" actId="26606"/>
          <ac:spMkLst>
            <pc:docMk/>
            <pc:sldMk cId="1722199194" sldId="282"/>
            <ac:spMk id="3" creationId="{5B8A00EE-F06F-4702-A3BE-C1FA1E5A5F27}"/>
          </ac:spMkLst>
        </pc:spChg>
        <pc:spChg chg="del mod">
          <ac:chgData name="amy buchanan" userId="4ceef8ab4dbe15e9" providerId="LiveId" clId="{4BAD56F3-8359-4CB9-B785-EF3D86A74264}" dt="2020-11-27T03:02:28.486" v="3336" actId="26606"/>
          <ac:spMkLst>
            <pc:docMk/>
            <pc:sldMk cId="1722199194" sldId="282"/>
            <ac:spMk id="4" creationId="{B7EF8923-8386-454A-932F-DBA2EC7901DE}"/>
          </ac:spMkLst>
        </pc:spChg>
        <pc:spChg chg="mod ord">
          <ac:chgData name="amy buchanan" userId="4ceef8ab4dbe15e9" providerId="LiveId" clId="{4BAD56F3-8359-4CB9-B785-EF3D86A74264}" dt="2020-11-27T03:05:08.348" v="3359" actId="121"/>
          <ac:spMkLst>
            <pc:docMk/>
            <pc:sldMk cId="1722199194" sldId="282"/>
            <ac:spMk id="5" creationId="{5B3A1103-5071-4589-8B98-2ABA663A0160}"/>
          </ac:spMkLst>
        </pc:spChg>
        <pc:spChg chg="add mod">
          <ac:chgData name="amy buchanan" userId="4ceef8ab4dbe15e9" providerId="LiveId" clId="{4BAD56F3-8359-4CB9-B785-EF3D86A74264}" dt="2020-11-27T03:04:35.677" v="3356" actId="1076"/>
          <ac:spMkLst>
            <pc:docMk/>
            <pc:sldMk cId="1722199194" sldId="282"/>
            <ac:spMk id="10" creationId="{1DF2E1B5-BAE4-4788-969E-6BBA49EE430A}"/>
          </ac:spMkLst>
        </pc:spChg>
        <pc:spChg chg="add">
          <ac:chgData name="amy buchanan" userId="4ceef8ab4dbe15e9" providerId="LiveId" clId="{4BAD56F3-8359-4CB9-B785-EF3D86A74264}" dt="2020-11-27T03:02:28.486" v="3336" actId="26606"/>
          <ac:spMkLst>
            <pc:docMk/>
            <pc:sldMk cId="1722199194" sldId="282"/>
            <ac:spMk id="11" creationId="{A03445F7-FD8B-494B-8F82-8DFCE98D112D}"/>
          </ac:spMkLst>
        </pc:spChg>
        <pc:spChg chg="add">
          <ac:chgData name="amy buchanan" userId="4ceef8ab4dbe15e9" providerId="LiveId" clId="{4BAD56F3-8359-4CB9-B785-EF3D86A74264}" dt="2020-11-27T03:02:28.486" v="3336" actId="26606"/>
          <ac:spMkLst>
            <pc:docMk/>
            <pc:sldMk cId="1722199194" sldId="282"/>
            <ac:spMk id="13" creationId="{0126A9BA-045C-45E7-AF03-BAE3E00AF1A1}"/>
          </ac:spMkLst>
        </pc:spChg>
        <pc:picChg chg="add mod">
          <ac:chgData name="amy buchanan" userId="4ceef8ab4dbe15e9" providerId="LiveId" clId="{4BAD56F3-8359-4CB9-B785-EF3D86A74264}" dt="2020-11-27T03:04:51.051" v="3358" actId="1076"/>
          <ac:picMkLst>
            <pc:docMk/>
            <pc:sldMk cId="1722199194" sldId="282"/>
            <ac:picMk id="6" creationId="{E17A5BE8-A847-4467-A371-B5D76CFD9887}"/>
          </ac:picMkLst>
        </pc:picChg>
      </pc:sldChg>
      <pc:sldChg chg="addSp delSp modSp new mod setBg modClrScheme delDesignElem chgLayout">
        <pc:chgData name="amy buchanan" userId="4ceef8ab4dbe15e9" providerId="LiveId" clId="{4BAD56F3-8359-4CB9-B785-EF3D86A74264}" dt="2020-11-27T03:22:40.033" v="3470" actId="1076"/>
        <pc:sldMkLst>
          <pc:docMk/>
          <pc:sldMk cId="3450483861" sldId="283"/>
        </pc:sldMkLst>
        <pc:spChg chg="mod ord">
          <ac:chgData name="amy buchanan" userId="4ceef8ab4dbe15e9" providerId="LiveId" clId="{4BAD56F3-8359-4CB9-B785-EF3D86A74264}" dt="2020-11-27T03:14:41.281" v="3417" actId="255"/>
          <ac:spMkLst>
            <pc:docMk/>
            <pc:sldMk cId="3450483861" sldId="283"/>
            <ac:spMk id="2" creationId="{FC678888-8FCD-41FE-8D86-95201A474238}"/>
          </ac:spMkLst>
        </pc:spChg>
        <pc:spChg chg="del">
          <ac:chgData name="amy buchanan" userId="4ceef8ab4dbe15e9" providerId="LiveId" clId="{4BAD56F3-8359-4CB9-B785-EF3D86A74264}" dt="2020-11-27T03:05:29.965" v="3360"/>
          <ac:spMkLst>
            <pc:docMk/>
            <pc:sldMk cId="3450483861" sldId="283"/>
            <ac:spMk id="3" creationId="{7570226E-7F92-4E02-96C9-66024ED97738}"/>
          </ac:spMkLst>
        </pc:spChg>
        <pc:spChg chg="del mod ord">
          <ac:chgData name="amy buchanan" userId="4ceef8ab4dbe15e9" providerId="LiveId" clId="{4BAD56F3-8359-4CB9-B785-EF3D86A74264}" dt="2020-11-27T03:13:51.750" v="3412" actId="700"/>
          <ac:spMkLst>
            <pc:docMk/>
            <pc:sldMk cId="3450483861" sldId="283"/>
            <ac:spMk id="4" creationId="{20112D1F-8548-45DE-8365-960D0A61A185}"/>
          </ac:spMkLst>
        </pc:spChg>
        <pc:spChg chg="mod ord">
          <ac:chgData name="amy buchanan" userId="4ceef8ab4dbe15e9" providerId="LiveId" clId="{4BAD56F3-8359-4CB9-B785-EF3D86A74264}" dt="2020-11-27T03:22:30.816" v="3469" actId="121"/>
          <ac:spMkLst>
            <pc:docMk/>
            <pc:sldMk cId="3450483861" sldId="283"/>
            <ac:spMk id="5" creationId="{C7C1AE5F-2ABA-4A02-A5B3-A7366E5F4358}"/>
          </ac:spMkLst>
        </pc:spChg>
        <pc:spChg chg="add del mod">
          <ac:chgData name="amy buchanan" userId="4ceef8ab4dbe15e9" providerId="LiveId" clId="{4BAD56F3-8359-4CB9-B785-EF3D86A74264}" dt="2020-11-27T03:06:28.372" v="3366" actId="26606"/>
          <ac:spMkLst>
            <pc:docMk/>
            <pc:sldMk cId="3450483861" sldId="283"/>
            <ac:spMk id="10" creationId="{B8145BC1-D168-40EC-ABF0-4AAF04CC5976}"/>
          </ac:spMkLst>
        </pc:spChg>
        <pc:spChg chg="add del">
          <ac:chgData name="amy buchanan" userId="4ceef8ab4dbe15e9" providerId="LiveId" clId="{4BAD56F3-8359-4CB9-B785-EF3D86A74264}" dt="2020-11-27T03:06:28.372" v="3366" actId="26606"/>
          <ac:spMkLst>
            <pc:docMk/>
            <pc:sldMk cId="3450483861" sldId="283"/>
            <ac:spMk id="13" creationId="{64C9D52B-949E-48E0-A1D0-6043FCC49646}"/>
          </ac:spMkLst>
        </pc:spChg>
        <pc:spChg chg="add del">
          <ac:chgData name="amy buchanan" userId="4ceef8ab4dbe15e9" providerId="LiveId" clId="{4BAD56F3-8359-4CB9-B785-EF3D86A74264}" dt="2020-11-27T03:06:28.372" v="3366" actId="26606"/>
          <ac:spMkLst>
            <pc:docMk/>
            <pc:sldMk cId="3450483861" sldId="283"/>
            <ac:spMk id="15" creationId="{1459B206-3BB4-4463-AC79-8DD9EE5997B9}"/>
          </ac:spMkLst>
        </pc:spChg>
        <pc:spChg chg="add del">
          <ac:chgData name="amy buchanan" userId="4ceef8ab4dbe15e9" providerId="LiveId" clId="{4BAD56F3-8359-4CB9-B785-EF3D86A74264}" dt="2020-11-27T03:06:28.372" v="3366" actId="26606"/>
          <ac:spMkLst>
            <pc:docMk/>
            <pc:sldMk cId="3450483861" sldId="283"/>
            <ac:spMk id="17" creationId="{B8EA69F7-E487-4D33-A280-0571339F8B3E}"/>
          </ac:spMkLst>
        </pc:spChg>
        <pc:spChg chg="add">
          <ac:chgData name="amy buchanan" userId="4ceef8ab4dbe15e9" providerId="LiveId" clId="{4BAD56F3-8359-4CB9-B785-EF3D86A74264}" dt="2020-11-27T03:14:00.011" v="3413" actId="26606"/>
          <ac:spMkLst>
            <pc:docMk/>
            <pc:sldMk cId="3450483861" sldId="283"/>
            <ac:spMk id="18" creationId="{9B048A9D-7810-4E83-9167-7E739CC84D63}"/>
          </ac:spMkLst>
        </pc:spChg>
        <pc:spChg chg="add del">
          <ac:chgData name="amy buchanan" userId="4ceef8ab4dbe15e9" providerId="LiveId" clId="{4BAD56F3-8359-4CB9-B785-EF3D86A74264}" dt="2020-11-27T03:06:28.372" v="3366" actId="26606"/>
          <ac:spMkLst>
            <pc:docMk/>
            <pc:sldMk cId="3450483861" sldId="283"/>
            <ac:spMk id="19" creationId="{94D0C214-AC85-438D-8BC5-D6BCC9A5696C}"/>
          </ac:spMkLst>
        </pc:spChg>
        <pc:spChg chg="add del">
          <ac:chgData name="amy buchanan" userId="4ceef8ab4dbe15e9" providerId="LiveId" clId="{4BAD56F3-8359-4CB9-B785-EF3D86A74264}" dt="2020-11-27T03:06:28.372" v="3366" actId="26606"/>
          <ac:spMkLst>
            <pc:docMk/>
            <pc:sldMk cId="3450483861" sldId="283"/>
            <ac:spMk id="21" creationId="{3616204B-68EA-4ADA-A563-16E43E19259F}"/>
          </ac:spMkLst>
        </pc:spChg>
        <pc:spChg chg="add">
          <ac:chgData name="amy buchanan" userId="4ceef8ab4dbe15e9" providerId="LiveId" clId="{4BAD56F3-8359-4CB9-B785-EF3D86A74264}" dt="2020-11-27T03:14:00.011" v="3413" actId="26606"/>
          <ac:spMkLst>
            <pc:docMk/>
            <pc:sldMk cId="3450483861" sldId="283"/>
            <ac:spMk id="23" creationId="{029D19F1-D53A-46F9-8854-DC49E62391D7}"/>
          </ac:spMkLst>
        </pc:spChg>
        <pc:spChg chg="add">
          <ac:chgData name="amy buchanan" userId="4ceef8ab4dbe15e9" providerId="LiveId" clId="{4BAD56F3-8359-4CB9-B785-EF3D86A74264}" dt="2020-11-27T03:14:00.011" v="3413" actId="26606"/>
          <ac:spMkLst>
            <pc:docMk/>
            <pc:sldMk cId="3450483861" sldId="283"/>
            <ac:spMk id="25" creationId="{C3371A7F-EEC7-4B53-BD0A-0FD753B853E2}"/>
          </ac:spMkLst>
        </pc:spChg>
        <pc:spChg chg="add del">
          <ac:chgData name="amy buchanan" userId="4ceef8ab4dbe15e9" providerId="LiveId" clId="{4BAD56F3-8359-4CB9-B785-EF3D86A74264}" dt="2020-11-27T03:10:02.066" v="3399" actId="26606"/>
          <ac:spMkLst>
            <pc:docMk/>
            <pc:sldMk cId="3450483861" sldId="283"/>
            <ac:spMk id="26" creationId="{64C9D52B-949E-48E0-A1D0-6043FCC49646}"/>
          </ac:spMkLst>
        </pc:spChg>
        <pc:spChg chg="add del">
          <ac:chgData name="amy buchanan" userId="4ceef8ab4dbe15e9" providerId="LiveId" clId="{4BAD56F3-8359-4CB9-B785-EF3D86A74264}" dt="2020-11-27T03:10:02.066" v="3399" actId="26606"/>
          <ac:spMkLst>
            <pc:docMk/>
            <pc:sldMk cId="3450483861" sldId="283"/>
            <ac:spMk id="28" creationId="{1459B206-3BB4-4463-AC79-8DD9EE5997B9}"/>
          </ac:spMkLst>
        </pc:spChg>
        <pc:spChg chg="add del">
          <ac:chgData name="amy buchanan" userId="4ceef8ab4dbe15e9" providerId="LiveId" clId="{4BAD56F3-8359-4CB9-B785-EF3D86A74264}" dt="2020-11-27T03:10:02.066" v="3399" actId="26606"/>
          <ac:spMkLst>
            <pc:docMk/>
            <pc:sldMk cId="3450483861" sldId="283"/>
            <ac:spMk id="30" creationId="{B8EA69F7-E487-4D33-A280-0571339F8B3E}"/>
          </ac:spMkLst>
        </pc:spChg>
        <pc:spChg chg="add del">
          <ac:chgData name="amy buchanan" userId="4ceef8ab4dbe15e9" providerId="LiveId" clId="{4BAD56F3-8359-4CB9-B785-EF3D86A74264}" dt="2020-11-27T03:10:02.066" v="3399" actId="26606"/>
          <ac:spMkLst>
            <pc:docMk/>
            <pc:sldMk cId="3450483861" sldId="283"/>
            <ac:spMk id="32" creationId="{94D0C214-AC85-438D-8BC5-D6BCC9A5696C}"/>
          </ac:spMkLst>
        </pc:spChg>
        <pc:spChg chg="add del">
          <ac:chgData name="amy buchanan" userId="4ceef8ab4dbe15e9" providerId="LiveId" clId="{4BAD56F3-8359-4CB9-B785-EF3D86A74264}" dt="2020-11-27T03:10:02.066" v="3399" actId="26606"/>
          <ac:spMkLst>
            <pc:docMk/>
            <pc:sldMk cId="3450483861" sldId="283"/>
            <ac:spMk id="34" creationId="{3616204B-68EA-4ADA-A563-16E43E19259F}"/>
          </ac:spMkLst>
        </pc:spChg>
        <pc:spChg chg="add del">
          <ac:chgData name="amy buchanan" userId="4ceef8ab4dbe15e9" providerId="LiveId" clId="{4BAD56F3-8359-4CB9-B785-EF3D86A74264}" dt="2020-11-27T03:11:05.030" v="3400" actId="26606"/>
          <ac:spMkLst>
            <pc:docMk/>
            <pc:sldMk cId="3450483861" sldId="283"/>
            <ac:spMk id="39" creationId="{64C9D52B-949E-48E0-A1D0-6043FCC49646}"/>
          </ac:spMkLst>
        </pc:spChg>
        <pc:spChg chg="add del">
          <ac:chgData name="amy buchanan" userId="4ceef8ab4dbe15e9" providerId="LiveId" clId="{4BAD56F3-8359-4CB9-B785-EF3D86A74264}" dt="2020-11-27T03:11:05.030" v="3400" actId="26606"/>
          <ac:spMkLst>
            <pc:docMk/>
            <pc:sldMk cId="3450483861" sldId="283"/>
            <ac:spMk id="41" creationId="{95C71647-6D51-40C0-A0A2-A2CDFA5BEFC6}"/>
          </ac:spMkLst>
        </pc:spChg>
        <pc:spChg chg="add del">
          <ac:chgData name="amy buchanan" userId="4ceef8ab4dbe15e9" providerId="LiveId" clId="{4BAD56F3-8359-4CB9-B785-EF3D86A74264}" dt="2020-11-27T03:11:05.030" v="3400" actId="26606"/>
          <ac:spMkLst>
            <pc:docMk/>
            <pc:sldMk cId="3450483861" sldId="283"/>
            <ac:spMk id="43" creationId="{8D175F04-7B52-4A32-B883-7B3443B2F722}"/>
          </ac:spMkLst>
        </pc:spChg>
        <pc:spChg chg="add del">
          <ac:chgData name="amy buchanan" userId="4ceef8ab4dbe15e9" providerId="LiveId" clId="{4BAD56F3-8359-4CB9-B785-EF3D86A74264}" dt="2020-11-27T03:11:05.030" v="3400" actId="26606"/>
          <ac:spMkLst>
            <pc:docMk/>
            <pc:sldMk cId="3450483861" sldId="283"/>
            <ac:spMk id="45" creationId="{CA975B3A-5416-4D6C-82A1-58E57BE581B0}"/>
          </ac:spMkLst>
        </pc:spChg>
        <pc:spChg chg="add mod">
          <ac:chgData name="amy buchanan" userId="4ceef8ab4dbe15e9" providerId="LiveId" clId="{4BAD56F3-8359-4CB9-B785-EF3D86A74264}" dt="2020-11-27T03:21:37.371" v="3461" actId="1076"/>
          <ac:spMkLst>
            <pc:docMk/>
            <pc:sldMk cId="3450483861" sldId="283"/>
            <ac:spMk id="46" creationId="{C2EB2283-D81D-409C-960C-F1D33FE9A4D6}"/>
          </ac:spMkLst>
        </pc:spChg>
        <pc:spChg chg="add del">
          <ac:chgData name="amy buchanan" userId="4ceef8ab4dbe15e9" providerId="LiveId" clId="{4BAD56F3-8359-4CB9-B785-EF3D86A74264}" dt="2020-11-27T03:11:05.030" v="3400" actId="26606"/>
          <ac:spMkLst>
            <pc:docMk/>
            <pc:sldMk cId="3450483861" sldId="283"/>
            <ac:spMk id="47" creationId="{043972B9-4DB3-4008-8D7D-88E1DE3B3A92}"/>
          </ac:spMkLst>
        </pc:spChg>
        <pc:spChg chg="add mod">
          <ac:chgData name="amy buchanan" userId="4ceef8ab4dbe15e9" providerId="LiveId" clId="{4BAD56F3-8359-4CB9-B785-EF3D86A74264}" dt="2020-11-27T03:22:40.033" v="3470" actId="1076"/>
          <ac:spMkLst>
            <pc:docMk/>
            <pc:sldMk cId="3450483861" sldId="283"/>
            <ac:spMk id="48" creationId="{FA09E5CF-CD55-44E1-A3A6-5F4AD1C498D8}"/>
          </ac:spMkLst>
        </pc:spChg>
        <pc:spChg chg="add del">
          <ac:chgData name="amy buchanan" userId="4ceef8ab4dbe15e9" providerId="LiveId" clId="{4BAD56F3-8359-4CB9-B785-EF3D86A74264}" dt="2020-11-27T03:11:05.030" v="3400" actId="26606"/>
          <ac:spMkLst>
            <pc:docMk/>
            <pc:sldMk cId="3450483861" sldId="283"/>
            <ac:spMk id="49" creationId="{6B5FE4CD-CF9B-4DC6-9067-58D3DB22C26A}"/>
          </ac:spMkLst>
        </pc:spChg>
        <pc:spChg chg="add mod">
          <ac:chgData name="amy buchanan" userId="4ceef8ab4dbe15e9" providerId="LiveId" clId="{4BAD56F3-8359-4CB9-B785-EF3D86A74264}" dt="2020-11-27T03:22:23.162" v="3468" actId="404"/>
          <ac:spMkLst>
            <pc:docMk/>
            <pc:sldMk cId="3450483861" sldId="283"/>
            <ac:spMk id="50" creationId="{45870222-10CC-45AB-A107-4DFCB0E9D399}"/>
          </ac:spMkLst>
        </pc:spChg>
        <pc:spChg chg="add del">
          <ac:chgData name="amy buchanan" userId="4ceef8ab4dbe15e9" providerId="LiveId" clId="{4BAD56F3-8359-4CB9-B785-EF3D86A74264}" dt="2020-11-27T03:12:36.129" v="3405" actId="26606"/>
          <ac:spMkLst>
            <pc:docMk/>
            <pc:sldMk cId="3450483861" sldId="283"/>
            <ac:spMk id="54" creationId="{64C9D52B-949E-48E0-A1D0-6043FCC49646}"/>
          </ac:spMkLst>
        </pc:spChg>
        <pc:spChg chg="add del">
          <ac:chgData name="amy buchanan" userId="4ceef8ab4dbe15e9" providerId="LiveId" clId="{4BAD56F3-8359-4CB9-B785-EF3D86A74264}" dt="2020-11-27T03:12:36.129" v="3405" actId="26606"/>
          <ac:spMkLst>
            <pc:docMk/>
            <pc:sldMk cId="3450483861" sldId="283"/>
            <ac:spMk id="56" creationId="{CF57A421-3DF0-4E4E-81EE-A350828E5DAA}"/>
          </ac:spMkLst>
        </pc:spChg>
        <pc:spChg chg="add del">
          <ac:chgData name="amy buchanan" userId="4ceef8ab4dbe15e9" providerId="LiveId" clId="{4BAD56F3-8359-4CB9-B785-EF3D86A74264}" dt="2020-11-27T03:12:36.129" v="3405" actId="26606"/>
          <ac:spMkLst>
            <pc:docMk/>
            <pc:sldMk cId="3450483861" sldId="283"/>
            <ac:spMk id="58" creationId="{383C752B-534C-4687-A01F-7B2E391B13AF}"/>
          </ac:spMkLst>
        </pc:spChg>
        <pc:spChg chg="add del">
          <ac:chgData name="amy buchanan" userId="4ceef8ab4dbe15e9" providerId="LiveId" clId="{4BAD56F3-8359-4CB9-B785-EF3D86A74264}" dt="2020-11-27T03:12:36.129" v="3405" actId="26606"/>
          <ac:spMkLst>
            <pc:docMk/>
            <pc:sldMk cId="3450483861" sldId="283"/>
            <ac:spMk id="60" creationId="{04140553-9CE7-41C1-8F99-A72BE3CE3A17}"/>
          </ac:spMkLst>
        </pc:spChg>
        <pc:spChg chg="add del">
          <ac:chgData name="amy buchanan" userId="4ceef8ab4dbe15e9" providerId="LiveId" clId="{4BAD56F3-8359-4CB9-B785-EF3D86A74264}" dt="2020-11-27T03:12:36.089" v="3404" actId="26606"/>
          <ac:spMkLst>
            <pc:docMk/>
            <pc:sldMk cId="3450483861" sldId="283"/>
            <ac:spMk id="65" creationId="{64C9D52B-949E-48E0-A1D0-6043FCC49646}"/>
          </ac:spMkLst>
        </pc:spChg>
        <pc:spChg chg="add del">
          <ac:chgData name="amy buchanan" userId="4ceef8ab4dbe15e9" providerId="LiveId" clId="{4BAD56F3-8359-4CB9-B785-EF3D86A74264}" dt="2020-11-27T03:12:36.089" v="3404" actId="26606"/>
          <ac:spMkLst>
            <pc:docMk/>
            <pc:sldMk cId="3450483861" sldId="283"/>
            <ac:spMk id="67" creationId="{B9BB5AB1-D1B3-419B-ABB4-0AAA42AB491D}"/>
          </ac:spMkLst>
        </pc:spChg>
        <pc:spChg chg="add del">
          <ac:chgData name="amy buchanan" userId="4ceef8ab4dbe15e9" providerId="LiveId" clId="{4BAD56F3-8359-4CB9-B785-EF3D86A74264}" dt="2020-11-27T03:12:36.089" v="3404" actId="26606"/>
          <ac:spMkLst>
            <pc:docMk/>
            <pc:sldMk cId="3450483861" sldId="283"/>
            <ac:spMk id="69" creationId="{E4EEE95D-3822-435B-AE1E-281373BF384D}"/>
          </ac:spMkLst>
        </pc:spChg>
        <pc:spChg chg="add del">
          <ac:chgData name="amy buchanan" userId="4ceef8ab4dbe15e9" providerId="LiveId" clId="{4BAD56F3-8359-4CB9-B785-EF3D86A74264}" dt="2020-11-27T03:12:36.089" v="3404" actId="26606"/>
          <ac:spMkLst>
            <pc:docMk/>
            <pc:sldMk cId="3450483861" sldId="283"/>
            <ac:spMk id="71" creationId="{83C4DB05-4E55-4330-9331-E45B06CC2378}"/>
          </ac:spMkLst>
        </pc:spChg>
        <pc:spChg chg="add del">
          <ac:chgData name="amy buchanan" userId="4ceef8ab4dbe15e9" providerId="LiveId" clId="{4BAD56F3-8359-4CB9-B785-EF3D86A74264}" dt="2020-11-27T03:13:51.750" v="3412" actId="700"/>
          <ac:spMkLst>
            <pc:docMk/>
            <pc:sldMk cId="3450483861" sldId="283"/>
            <ac:spMk id="73" creationId="{043972B9-4DB3-4008-8D7D-88E1DE3B3A92}"/>
          </ac:spMkLst>
        </pc:spChg>
        <pc:spChg chg="add del">
          <ac:chgData name="amy buchanan" userId="4ceef8ab4dbe15e9" providerId="LiveId" clId="{4BAD56F3-8359-4CB9-B785-EF3D86A74264}" dt="2020-11-27T03:13:51.750" v="3412" actId="700"/>
          <ac:spMkLst>
            <pc:docMk/>
            <pc:sldMk cId="3450483861" sldId="283"/>
            <ac:spMk id="74" creationId="{64C9D52B-949E-48E0-A1D0-6043FCC49646}"/>
          </ac:spMkLst>
        </pc:spChg>
        <pc:spChg chg="add del">
          <ac:chgData name="amy buchanan" userId="4ceef8ab4dbe15e9" providerId="LiveId" clId="{4BAD56F3-8359-4CB9-B785-EF3D86A74264}" dt="2020-11-27T03:13:51.750" v="3412" actId="700"/>
          <ac:spMkLst>
            <pc:docMk/>
            <pc:sldMk cId="3450483861" sldId="283"/>
            <ac:spMk id="75" creationId="{6B5FE4CD-CF9B-4DC6-9067-58D3DB22C26A}"/>
          </ac:spMkLst>
        </pc:spChg>
        <pc:spChg chg="add del">
          <ac:chgData name="amy buchanan" userId="4ceef8ab4dbe15e9" providerId="LiveId" clId="{4BAD56F3-8359-4CB9-B785-EF3D86A74264}" dt="2020-11-27T03:13:51.750" v="3412" actId="700"/>
          <ac:spMkLst>
            <pc:docMk/>
            <pc:sldMk cId="3450483861" sldId="283"/>
            <ac:spMk id="76" creationId="{95C71647-6D51-40C0-A0A2-A2CDFA5BEFC6}"/>
          </ac:spMkLst>
        </pc:spChg>
        <pc:spChg chg="add del">
          <ac:chgData name="amy buchanan" userId="4ceef8ab4dbe15e9" providerId="LiveId" clId="{4BAD56F3-8359-4CB9-B785-EF3D86A74264}" dt="2020-11-27T03:13:51.750" v="3412" actId="700"/>
          <ac:spMkLst>
            <pc:docMk/>
            <pc:sldMk cId="3450483861" sldId="283"/>
            <ac:spMk id="77" creationId="{8D175F04-7B52-4A32-B883-7B3443B2F722}"/>
          </ac:spMkLst>
        </pc:spChg>
        <pc:spChg chg="add del">
          <ac:chgData name="amy buchanan" userId="4ceef8ab4dbe15e9" providerId="LiveId" clId="{4BAD56F3-8359-4CB9-B785-EF3D86A74264}" dt="2020-11-27T03:13:51.750" v="3412" actId="700"/>
          <ac:spMkLst>
            <pc:docMk/>
            <pc:sldMk cId="3450483861" sldId="283"/>
            <ac:spMk id="78" creationId="{CA975B3A-5416-4D6C-82A1-58E57BE581B0}"/>
          </ac:spMkLst>
        </pc:spChg>
        <pc:picChg chg="add del mod">
          <ac:chgData name="amy buchanan" userId="4ceef8ab4dbe15e9" providerId="LiveId" clId="{4BAD56F3-8359-4CB9-B785-EF3D86A74264}" dt="2020-11-27T03:06:12.507" v="3364" actId="478"/>
          <ac:picMkLst>
            <pc:docMk/>
            <pc:sldMk cId="3450483861" sldId="283"/>
            <ac:picMk id="6" creationId="{3C109162-9D8E-48A4-A1B7-67C06E4D8008}"/>
          </ac:picMkLst>
        </pc:picChg>
        <pc:picChg chg="add mod">
          <ac:chgData name="amy buchanan" userId="4ceef8ab4dbe15e9" providerId="LiveId" clId="{4BAD56F3-8359-4CB9-B785-EF3D86A74264}" dt="2020-11-27T03:21:20.898" v="3459" actId="1076"/>
          <ac:picMkLst>
            <pc:docMk/>
            <pc:sldMk cId="3450483861" sldId="283"/>
            <ac:picMk id="7" creationId="{59E55EAB-7451-40A8-8380-6444AAD87AAB}"/>
          </ac:picMkLst>
        </pc:picChg>
        <pc:picChg chg="add del mod ord">
          <ac:chgData name="amy buchanan" userId="4ceef8ab4dbe15e9" providerId="LiveId" clId="{4BAD56F3-8359-4CB9-B785-EF3D86A74264}" dt="2020-11-27T03:19:31.994" v="3446" actId="478"/>
          <ac:picMkLst>
            <pc:docMk/>
            <pc:sldMk cId="3450483861" sldId="283"/>
            <ac:picMk id="8" creationId="{CE31F294-B624-4508-8AE3-910AAB718CBC}"/>
          </ac:picMkLst>
        </pc:picChg>
        <pc:picChg chg="add mod ord">
          <ac:chgData name="amy buchanan" userId="4ceef8ab4dbe15e9" providerId="LiveId" clId="{4BAD56F3-8359-4CB9-B785-EF3D86A74264}" dt="2020-11-27T03:20:08.344" v="3450" actId="1076"/>
          <ac:picMkLst>
            <pc:docMk/>
            <pc:sldMk cId="3450483861" sldId="283"/>
            <ac:picMk id="16" creationId="{7034AD72-32DF-4DB8-8288-75CC9D67F1B3}"/>
          </ac:picMkLst>
        </pc:picChg>
        <pc:picChg chg="add mod">
          <ac:chgData name="amy buchanan" userId="4ceef8ab4dbe15e9" providerId="LiveId" clId="{4BAD56F3-8359-4CB9-B785-EF3D86A74264}" dt="2020-11-27T03:20:57.180" v="3455" actId="1076"/>
          <ac:picMkLst>
            <pc:docMk/>
            <pc:sldMk cId="3450483861" sldId="283"/>
            <ac:picMk id="51" creationId="{2E899EFC-D49D-4D0A-A317-CFE119696A00}"/>
          </ac:picMkLst>
        </pc:picChg>
      </pc:sldChg>
      <pc:sldChg chg="addSp delSp modSp new mod setBg setClrOvrMap">
        <pc:chgData name="amy buchanan" userId="4ceef8ab4dbe15e9" providerId="LiveId" clId="{4BAD56F3-8359-4CB9-B785-EF3D86A74264}" dt="2020-11-27T04:00:30.455" v="3642" actId="14100"/>
        <pc:sldMkLst>
          <pc:docMk/>
          <pc:sldMk cId="2595766387" sldId="284"/>
        </pc:sldMkLst>
        <pc:spChg chg="mod">
          <ac:chgData name="amy buchanan" userId="4ceef8ab4dbe15e9" providerId="LiveId" clId="{4BAD56F3-8359-4CB9-B785-EF3D86A74264}" dt="2020-11-27T03:52:11.809" v="3578" actId="1076"/>
          <ac:spMkLst>
            <pc:docMk/>
            <pc:sldMk cId="2595766387" sldId="284"/>
            <ac:spMk id="2" creationId="{273034DA-1D7B-43F0-8D5E-DBE01EDD8E64}"/>
          </ac:spMkLst>
        </pc:spChg>
        <pc:spChg chg="del">
          <ac:chgData name="amy buchanan" userId="4ceef8ab4dbe15e9" providerId="LiveId" clId="{4BAD56F3-8359-4CB9-B785-EF3D86A74264}" dt="2020-11-27T03:29:16.490" v="3513"/>
          <ac:spMkLst>
            <pc:docMk/>
            <pc:sldMk cId="2595766387" sldId="284"/>
            <ac:spMk id="3" creationId="{EDFA4D53-B84F-479B-9EE9-335ED5B04E3E}"/>
          </ac:spMkLst>
        </pc:spChg>
        <pc:spChg chg="del mod">
          <ac:chgData name="amy buchanan" userId="4ceef8ab4dbe15e9" providerId="LiveId" clId="{4BAD56F3-8359-4CB9-B785-EF3D86A74264}" dt="2020-11-27T03:33:22.516" v="3538" actId="478"/>
          <ac:spMkLst>
            <pc:docMk/>
            <pc:sldMk cId="2595766387" sldId="284"/>
            <ac:spMk id="4" creationId="{A7FB8C23-44B3-4A49-8E87-419D72BCBB91}"/>
          </ac:spMkLst>
        </pc:spChg>
        <pc:spChg chg="mod ord">
          <ac:chgData name="amy buchanan" userId="4ceef8ab4dbe15e9" providerId="LiveId" clId="{4BAD56F3-8359-4CB9-B785-EF3D86A74264}" dt="2020-11-27T03:51:44.012" v="3575" actId="121"/>
          <ac:spMkLst>
            <pc:docMk/>
            <pc:sldMk cId="2595766387" sldId="284"/>
            <ac:spMk id="5" creationId="{232C427F-76E3-4605-84E4-A93FFD8BA141}"/>
          </ac:spMkLst>
        </pc:spChg>
        <pc:spChg chg="add del mod">
          <ac:chgData name="amy buchanan" userId="4ceef8ab4dbe15e9" providerId="LiveId" clId="{4BAD56F3-8359-4CB9-B785-EF3D86A74264}" dt="2020-11-27T03:30:56.080" v="3521" actId="478"/>
          <ac:spMkLst>
            <pc:docMk/>
            <pc:sldMk cId="2595766387" sldId="284"/>
            <ac:spMk id="10" creationId="{0D710BD4-F930-4F2F-BEE3-FBD729DDBCD2}"/>
          </ac:spMkLst>
        </pc:spChg>
        <pc:spChg chg="add del mod">
          <ac:chgData name="amy buchanan" userId="4ceef8ab4dbe15e9" providerId="LiveId" clId="{4BAD56F3-8359-4CB9-B785-EF3D86A74264}" dt="2020-11-27T03:31:03.156" v="3524" actId="478"/>
          <ac:spMkLst>
            <pc:docMk/>
            <pc:sldMk cId="2595766387" sldId="284"/>
            <ac:spMk id="12" creationId="{9D1FAA6C-C4A6-4EC2-92F2-65B6B8530E31}"/>
          </ac:spMkLst>
        </pc:spChg>
        <pc:spChg chg="add del">
          <ac:chgData name="amy buchanan" userId="4ceef8ab4dbe15e9" providerId="LiveId" clId="{4BAD56F3-8359-4CB9-B785-EF3D86A74264}" dt="2020-11-27T03:33:09.591" v="3536" actId="26606"/>
          <ac:spMkLst>
            <pc:docMk/>
            <pc:sldMk cId="2595766387" sldId="284"/>
            <ac:spMk id="13" creationId="{64C9D52B-949E-48E0-A1D0-6043FCC49646}"/>
          </ac:spMkLst>
        </pc:spChg>
        <pc:spChg chg="add del">
          <ac:chgData name="amy buchanan" userId="4ceef8ab4dbe15e9" providerId="LiveId" clId="{4BAD56F3-8359-4CB9-B785-EF3D86A74264}" dt="2020-11-27T03:33:09.591" v="3536" actId="26606"/>
          <ac:spMkLst>
            <pc:docMk/>
            <pc:sldMk cId="2595766387" sldId="284"/>
            <ac:spMk id="15" creationId="{DA5B33CA-5B40-45DE-80D5-7064B96FFBF3}"/>
          </ac:spMkLst>
        </pc:spChg>
        <pc:spChg chg="add del">
          <ac:chgData name="amy buchanan" userId="4ceef8ab4dbe15e9" providerId="LiveId" clId="{4BAD56F3-8359-4CB9-B785-EF3D86A74264}" dt="2020-11-27T03:33:09.591" v="3536" actId="26606"/>
          <ac:spMkLst>
            <pc:docMk/>
            <pc:sldMk cId="2595766387" sldId="284"/>
            <ac:spMk id="17" creationId="{E5ED2F42-1BC3-4DDA-8660-734F3FB7CA41}"/>
          </ac:spMkLst>
        </pc:spChg>
        <pc:spChg chg="add del">
          <ac:chgData name="amy buchanan" userId="4ceef8ab4dbe15e9" providerId="LiveId" clId="{4BAD56F3-8359-4CB9-B785-EF3D86A74264}" dt="2020-11-27T03:33:09.591" v="3536" actId="26606"/>
          <ac:spMkLst>
            <pc:docMk/>
            <pc:sldMk cId="2595766387" sldId="284"/>
            <ac:spMk id="19" creationId="{F1984B1A-8111-47F7-AEFC-F7EEE69C14D3}"/>
          </ac:spMkLst>
        </pc:spChg>
        <pc:spChg chg="add del">
          <ac:chgData name="amy buchanan" userId="4ceef8ab4dbe15e9" providerId="LiveId" clId="{4BAD56F3-8359-4CB9-B785-EF3D86A74264}" dt="2020-11-27T03:33:09.591" v="3536" actId="26606"/>
          <ac:spMkLst>
            <pc:docMk/>
            <pc:sldMk cId="2595766387" sldId="284"/>
            <ac:spMk id="21" creationId="{69A19395-57A9-4233-BC25-5C5A072BEE74}"/>
          </ac:spMkLst>
        </pc:spChg>
        <pc:spChg chg="add del">
          <ac:chgData name="amy buchanan" userId="4ceef8ab4dbe15e9" providerId="LiveId" clId="{4BAD56F3-8359-4CB9-B785-EF3D86A74264}" dt="2020-11-27T03:42:17.934" v="3541" actId="26606"/>
          <ac:spMkLst>
            <pc:docMk/>
            <pc:sldMk cId="2595766387" sldId="284"/>
            <ac:spMk id="23" creationId="{215FA547-D905-48F6-A4DF-39970B4B7FAA}"/>
          </ac:spMkLst>
        </pc:spChg>
        <pc:spChg chg="add del">
          <ac:chgData name="amy buchanan" userId="4ceef8ab4dbe15e9" providerId="LiveId" clId="{4BAD56F3-8359-4CB9-B785-EF3D86A74264}" dt="2020-11-27T03:42:17.899" v="3540" actId="26606"/>
          <ac:spMkLst>
            <pc:docMk/>
            <pc:sldMk cId="2595766387" sldId="284"/>
            <ac:spMk id="25" creationId="{769CA19B-3231-49F6-8B8A-77B604B43351}"/>
          </ac:spMkLst>
        </pc:spChg>
        <pc:spChg chg="add del">
          <ac:chgData name="amy buchanan" userId="4ceef8ab4dbe15e9" providerId="LiveId" clId="{4BAD56F3-8359-4CB9-B785-EF3D86A74264}" dt="2020-11-27T03:32:56.313" v="3535" actId="26606"/>
          <ac:spMkLst>
            <pc:docMk/>
            <pc:sldMk cId="2595766387" sldId="284"/>
            <ac:spMk id="26" creationId="{3C5F7985-A1ED-461B-A8F8-8CF5834FCF5E}"/>
          </ac:spMkLst>
        </pc:spChg>
        <pc:spChg chg="add del">
          <ac:chgData name="amy buchanan" userId="4ceef8ab4dbe15e9" providerId="LiveId" clId="{4BAD56F3-8359-4CB9-B785-EF3D86A74264}" dt="2020-11-27T03:42:17.899" v="3540" actId="26606"/>
          <ac:spMkLst>
            <pc:docMk/>
            <pc:sldMk cId="2595766387" sldId="284"/>
            <ac:spMk id="27" creationId="{87C840EE-B67B-49C9-9831-0B18BB68F263}"/>
          </ac:spMkLst>
        </pc:spChg>
        <pc:spChg chg="add del">
          <ac:chgData name="amy buchanan" userId="4ceef8ab4dbe15e9" providerId="LiveId" clId="{4BAD56F3-8359-4CB9-B785-EF3D86A74264}" dt="2020-11-27T03:32:56.313" v="3535" actId="26606"/>
          <ac:spMkLst>
            <pc:docMk/>
            <pc:sldMk cId="2595766387" sldId="284"/>
            <ac:spMk id="28" creationId="{045BD7C3-3132-4A46-8374-11F7F87D261A}"/>
          </ac:spMkLst>
        </pc:spChg>
        <pc:spChg chg="add del">
          <ac:chgData name="amy buchanan" userId="4ceef8ab4dbe15e9" providerId="LiveId" clId="{4BAD56F3-8359-4CB9-B785-EF3D86A74264}" dt="2020-11-27T03:42:17.899" v="3540" actId="26606"/>
          <ac:spMkLst>
            <pc:docMk/>
            <pc:sldMk cId="2595766387" sldId="284"/>
            <ac:spMk id="29" creationId="{3A8F5053-F2F8-47F8-8DAE-36F155002F0C}"/>
          </ac:spMkLst>
        </pc:spChg>
        <pc:spChg chg="add del">
          <ac:chgData name="amy buchanan" userId="4ceef8ab4dbe15e9" providerId="LiveId" clId="{4BAD56F3-8359-4CB9-B785-EF3D86A74264}" dt="2020-11-27T03:32:56.313" v="3535" actId="26606"/>
          <ac:spMkLst>
            <pc:docMk/>
            <pc:sldMk cId="2595766387" sldId="284"/>
            <ac:spMk id="30" creationId="{2E6662B7-AEE1-4E90-8864-E079276F85DF}"/>
          </ac:spMkLst>
        </pc:spChg>
        <pc:spChg chg="add del">
          <ac:chgData name="amy buchanan" userId="4ceef8ab4dbe15e9" providerId="LiveId" clId="{4BAD56F3-8359-4CB9-B785-EF3D86A74264}" dt="2020-11-27T03:42:17.899" v="3540" actId="26606"/>
          <ac:spMkLst>
            <pc:docMk/>
            <pc:sldMk cId="2595766387" sldId="284"/>
            <ac:spMk id="31" creationId="{BBD72B09-0785-4E42-A277-6733E7974C5C}"/>
          </ac:spMkLst>
        </pc:spChg>
        <pc:spChg chg="add del">
          <ac:chgData name="amy buchanan" userId="4ceef8ab4dbe15e9" providerId="LiveId" clId="{4BAD56F3-8359-4CB9-B785-EF3D86A74264}" dt="2020-11-27T03:32:56.313" v="3535" actId="26606"/>
          <ac:spMkLst>
            <pc:docMk/>
            <pc:sldMk cId="2595766387" sldId="284"/>
            <ac:spMk id="32" creationId="{7E39C9E9-2AFE-4D83-B60E-B5FE6A9810CA}"/>
          </ac:spMkLst>
        </pc:spChg>
        <pc:spChg chg="add del">
          <ac:chgData name="amy buchanan" userId="4ceef8ab4dbe15e9" providerId="LiveId" clId="{4BAD56F3-8359-4CB9-B785-EF3D86A74264}" dt="2020-11-27T03:32:56.313" v="3535" actId="26606"/>
          <ac:spMkLst>
            <pc:docMk/>
            <pc:sldMk cId="2595766387" sldId="284"/>
            <ac:spMk id="34" creationId="{751E836B-BA35-45B9-8887-42038BB4629B}"/>
          </ac:spMkLst>
        </pc:spChg>
        <pc:spChg chg="add del">
          <ac:chgData name="amy buchanan" userId="4ceef8ab4dbe15e9" providerId="LiveId" clId="{4BAD56F3-8359-4CB9-B785-EF3D86A74264}" dt="2020-11-27T03:42:17.899" v="3540" actId="26606"/>
          <ac:spMkLst>
            <pc:docMk/>
            <pc:sldMk cId="2595766387" sldId="284"/>
            <ac:spMk id="36" creationId="{932BF1B9-0FC5-4F76-AE60-A1AC7D47F6C2}"/>
          </ac:spMkLst>
        </pc:spChg>
        <pc:spChg chg="add mod">
          <ac:chgData name="amy buchanan" userId="4ceef8ab4dbe15e9" providerId="LiveId" clId="{4BAD56F3-8359-4CB9-B785-EF3D86A74264}" dt="2020-11-27T04:00:30.455" v="3642" actId="14100"/>
          <ac:spMkLst>
            <pc:docMk/>
            <pc:sldMk cId="2595766387" sldId="284"/>
            <ac:spMk id="37" creationId="{4EFEF4F3-3187-4F35-BAA1-35A7A8027B4E}"/>
          </ac:spMkLst>
        </pc:spChg>
        <pc:spChg chg="add del">
          <ac:chgData name="amy buchanan" userId="4ceef8ab4dbe15e9" providerId="LiveId" clId="{4BAD56F3-8359-4CB9-B785-EF3D86A74264}" dt="2020-11-27T03:42:17.899" v="3540" actId="26606"/>
          <ac:spMkLst>
            <pc:docMk/>
            <pc:sldMk cId="2595766387" sldId="284"/>
            <ac:spMk id="38" creationId="{D6945830-C749-47DF-8AD8-911AFF94880B}"/>
          </ac:spMkLst>
        </pc:spChg>
        <pc:spChg chg="add mod">
          <ac:chgData name="amy buchanan" userId="4ceef8ab4dbe15e9" providerId="LiveId" clId="{4BAD56F3-8359-4CB9-B785-EF3D86A74264}" dt="2020-11-27T04:00:19.471" v="3641" actId="1076"/>
          <ac:spMkLst>
            <pc:docMk/>
            <pc:sldMk cId="2595766387" sldId="284"/>
            <ac:spMk id="39" creationId="{33998D94-C8B0-4A5A-8B18-89A1DC55916D}"/>
          </ac:spMkLst>
        </pc:spChg>
        <pc:spChg chg="add del">
          <ac:chgData name="amy buchanan" userId="4ceef8ab4dbe15e9" providerId="LiveId" clId="{4BAD56F3-8359-4CB9-B785-EF3D86A74264}" dt="2020-11-27T03:42:17.899" v="3540" actId="26606"/>
          <ac:spMkLst>
            <pc:docMk/>
            <pc:sldMk cId="2595766387" sldId="284"/>
            <ac:spMk id="40" creationId="{23FD5FD1-9C2D-4532-8A93-416614E16FE3}"/>
          </ac:spMkLst>
        </pc:spChg>
        <pc:spChg chg="add mod">
          <ac:chgData name="amy buchanan" userId="4ceef8ab4dbe15e9" providerId="LiveId" clId="{4BAD56F3-8359-4CB9-B785-EF3D86A74264}" dt="2020-11-27T04:00:05.103" v="3639" actId="1076"/>
          <ac:spMkLst>
            <pc:docMk/>
            <pc:sldMk cId="2595766387" sldId="284"/>
            <ac:spMk id="41" creationId="{14E2E58E-9DCB-4A6A-BDC9-75DEEBCCDBCF}"/>
          </ac:spMkLst>
        </pc:spChg>
        <pc:spChg chg="add">
          <ac:chgData name="amy buchanan" userId="4ceef8ab4dbe15e9" providerId="LiveId" clId="{4BAD56F3-8359-4CB9-B785-EF3D86A74264}" dt="2020-11-27T03:42:17.934" v="3541" actId="26606"/>
          <ac:spMkLst>
            <pc:docMk/>
            <pc:sldMk cId="2595766387" sldId="284"/>
            <ac:spMk id="42" creationId="{589BD304-087B-4E92-B15A-C01793D7BEBF}"/>
          </ac:spMkLst>
        </pc:spChg>
        <pc:spChg chg="add">
          <ac:chgData name="amy buchanan" userId="4ceef8ab4dbe15e9" providerId="LiveId" clId="{4BAD56F3-8359-4CB9-B785-EF3D86A74264}" dt="2020-11-27T03:42:17.934" v="3541" actId="26606"/>
          <ac:spMkLst>
            <pc:docMk/>
            <pc:sldMk cId="2595766387" sldId="284"/>
            <ac:spMk id="43" creationId="{D81E53C6-2C64-4A00-9213-24CF01C3927B}"/>
          </ac:spMkLst>
        </pc:spChg>
        <pc:spChg chg="add">
          <ac:chgData name="amy buchanan" userId="4ceef8ab4dbe15e9" providerId="LiveId" clId="{4BAD56F3-8359-4CB9-B785-EF3D86A74264}" dt="2020-11-27T03:42:17.934" v="3541" actId="26606"/>
          <ac:spMkLst>
            <pc:docMk/>
            <pc:sldMk cId="2595766387" sldId="284"/>
            <ac:spMk id="44" creationId="{7925BB55-82BD-4860-AEC7-D0CD00130AC4}"/>
          </ac:spMkLst>
        </pc:spChg>
        <pc:picChg chg="add del mod">
          <ac:chgData name="amy buchanan" userId="4ceef8ab4dbe15e9" providerId="LiveId" clId="{4BAD56F3-8359-4CB9-B785-EF3D86A74264}" dt="2020-11-27T03:31:00.737" v="3523" actId="478"/>
          <ac:picMkLst>
            <pc:docMk/>
            <pc:sldMk cId="2595766387" sldId="284"/>
            <ac:picMk id="6" creationId="{5C9E2AD0-57C6-48F8-A14F-C6E2888522CB}"/>
          </ac:picMkLst>
        </pc:picChg>
        <pc:picChg chg="add mod ord">
          <ac:chgData name="amy buchanan" userId="4ceef8ab4dbe15e9" providerId="LiveId" clId="{4BAD56F3-8359-4CB9-B785-EF3D86A74264}" dt="2020-11-27T03:42:17.934" v="3541" actId="26606"/>
          <ac:picMkLst>
            <pc:docMk/>
            <pc:sldMk cId="2595766387" sldId="284"/>
            <ac:picMk id="7" creationId="{E77D62CF-EA24-48AC-B9F4-6FAB0DD5E7D5}"/>
          </ac:picMkLst>
        </pc:picChg>
        <pc:picChg chg="add mod ord">
          <ac:chgData name="amy buchanan" userId="4ceef8ab4dbe15e9" providerId="LiveId" clId="{4BAD56F3-8359-4CB9-B785-EF3D86A74264}" dt="2020-11-27T03:59:49.643" v="3637" actId="1076"/>
          <ac:picMkLst>
            <pc:docMk/>
            <pc:sldMk cId="2595766387" sldId="284"/>
            <ac:picMk id="8" creationId="{6EF033F5-0104-4ABB-9451-B3318C80C25C}"/>
          </ac:picMkLst>
        </pc:picChg>
        <pc:picChg chg="add mod ord">
          <ac:chgData name="amy buchanan" userId="4ceef8ab4dbe15e9" providerId="LiveId" clId="{4BAD56F3-8359-4CB9-B785-EF3D86A74264}" dt="2020-11-27T03:59:33.053" v="3636" actId="14100"/>
          <ac:picMkLst>
            <pc:docMk/>
            <pc:sldMk cId="2595766387" sldId="284"/>
            <ac:picMk id="14" creationId="{CB0A5DBC-4FEA-4D08-B7B1-F3CE7D4804B0}"/>
          </ac:picMkLst>
        </pc:picChg>
        <pc:picChg chg="add mod ord">
          <ac:chgData name="amy buchanan" userId="4ceef8ab4dbe15e9" providerId="LiveId" clId="{4BAD56F3-8359-4CB9-B785-EF3D86A74264}" dt="2020-11-27T03:59:55.665" v="3638" actId="14100"/>
          <ac:picMkLst>
            <pc:docMk/>
            <pc:sldMk cId="2595766387" sldId="284"/>
            <ac:picMk id="16" creationId="{F21FEBFB-05AF-4ED6-B052-7D8FE627F22C}"/>
          </ac:picMkLst>
        </pc:picChg>
      </pc:sldChg>
      <pc:sldChg chg="addSp delSp modSp new mod setBg modClrScheme setClrOvrMap chgLayout">
        <pc:chgData name="amy buchanan" userId="4ceef8ab4dbe15e9" providerId="LiveId" clId="{4BAD56F3-8359-4CB9-B785-EF3D86A74264}" dt="2020-11-27T04:01:48.531" v="3657" actId="20577"/>
        <pc:sldMkLst>
          <pc:docMk/>
          <pc:sldMk cId="19253038" sldId="285"/>
        </pc:sldMkLst>
        <pc:spChg chg="del mod ord">
          <ac:chgData name="amy buchanan" userId="4ceef8ab4dbe15e9" providerId="LiveId" clId="{4BAD56F3-8359-4CB9-B785-EF3D86A74264}" dt="2020-11-27T03:23:46.130" v="3471" actId="700"/>
          <ac:spMkLst>
            <pc:docMk/>
            <pc:sldMk cId="19253038" sldId="285"/>
            <ac:spMk id="2" creationId="{80F6D99C-6795-45DE-9A1A-60FE1B8963F6}"/>
          </ac:spMkLst>
        </pc:spChg>
        <pc:spChg chg="del">
          <ac:chgData name="amy buchanan" userId="4ceef8ab4dbe15e9" providerId="LiveId" clId="{4BAD56F3-8359-4CB9-B785-EF3D86A74264}" dt="2020-11-27T03:23:46.130" v="3471" actId="700"/>
          <ac:spMkLst>
            <pc:docMk/>
            <pc:sldMk cId="19253038" sldId="285"/>
            <ac:spMk id="3" creationId="{917D9B5E-CADA-45A3-A932-CCF2075A387B}"/>
          </ac:spMkLst>
        </pc:spChg>
        <pc:spChg chg="del">
          <ac:chgData name="amy buchanan" userId="4ceef8ab4dbe15e9" providerId="LiveId" clId="{4BAD56F3-8359-4CB9-B785-EF3D86A74264}" dt="2020-11-27T03:23:46.130" v="3471" actId="700"/>
          <ac:spMkLst>
            <pc:docMk/>
            <pc:sldMk cId="19253038" sldId="285"/>
            <ac:spMk id="4" creationId="{6151D4A1-2506-4723-88B1-0EDA82BCA423}"/>
          </ac:spMkLst>
        </pc:spChg>
        <pc:spChg chg="mod ord">
          <ac:chgData name="amy buchanan" userId="4ceef8ab4dbe15e9" providerId="LiveId" clId="{4BAD56F3-8359-4CB9-B785-EF3D86A74264}" dt="2020-11-27T03:25:54.466" v="3478" actId="26606"/>
          <ac:spMkLst>
            <pc:docMk/>
            <pc:sldMk cId="19253038" sldId="285"/>
            <ac:spMk id="5" creationId="{BDE34C12-596C-4007-AB39-42F490D916D0}"/>
          </ac:spMkLst>
        </pc:spChg>
        <pc:spChg chg="add mod ord">
          <ac:chgData name="amy buchanan" userId="4ceef8ab4dbe15e9" providerId="LiveId" clId="{4BAD56F3-8359-4CB9-B785-EF3D86A74264}" dt="2020-11-27T04:01:48.531" v="3657" actId="20577"/>
          <ac:spMkLst>
            <pc:docMk/>
            <pc:sldMk cId="19253038" sldId="285"/>
            <ac:spMk id="6" creationId="{70D5BB3B-97E5-4896-8C3A-564DCE65D2F2}"/>
          </ac:spMkLst>
        </pc:spChg>
        <pc:spChg chg="add del">
          <ac:chgData name="amy buchanan" userId="4ceef8ab4dbe15e9" providerId="LiveId" clId="{4BAD56F3-8359-4CB9-B785-EF3D86A74264}" dt="2020-11-27T03:25:46.258" v="3475" actId="26606"/>
          <ac:spMkLst>
            <pc:docMk/>
            <pc:sldMk cId="19253038" sldId="285"/>
            <ac:spMk id="11" creationId="{13E75778-8865-451E-A418-58B337FE5B33}"/>
          </ac:spMkLst>
        </pc:spChg>
        <pc:spChg chg="add del">
          <ac:chgData name="amy buchanan" userId="4ceef8ab4dbe15e9" providerId="LiveId" clId="{4BAD56F3-8359-4CB9-B785-EF3D86A74264}" dt="2020-11-27T03:25:10.442" v="3473" actId="26606"/>
          <ac:spMkLst>
            <pc:docMk/>
            <pc:sldMk cId="19253038" sldId="285"/>
            <ac:spMk id="12" creationId="{621227B1-1586-4CEF-A0F1-E3C7FFBD4AB7}"/>
          </ac:spMkLst>
        </pc:spChg>
        <pc:spChg chg="add del">
          <ac:chgData name="amy buchanan" userId="4ceef8ab4dbe15e9" providerId="LiveId" clId="{4BAD56F3-8359-4CB9-B785-EF3D86A74264}" dt="2020-11-27T03:25:46.258" v="3475" actId="26606"/>
          <ac:spMkLst>
            <pc:docMk/>
            <pc:sldMk cId="19253038" sldId="285"/>
            <ac:spMk id="13" creationId="{CB972422-B794-4FA8-BCC6-BAF6938A1B53}"/>
          </ac:spMkLst>
        </pc:spChg>
        <pc:spChg chg="add del">
          <ac:chgData name="amy buchanan" userId="4ceef8ab4dbe15e9" providerId="LiveId" clId="{4BAD56F3-8359-4CB9-B785-EF3D86A74264}" dt="2020-11-27T03:25:10.442" v="3473" actId="26606"/>
          <ac:spMkLst>
            <pc:docMk/>
            <pc:sldMk cId="19253038" sldId="285"/>
            <ac:spMk id="14" creationId="{9A7695ED-335C-4D08-AA65-0EDC27309B26}"/>
          </ac:spMkLst>
        </pc:spChg>
        <pc:spChg chg="add del">
          <ac:chgData name="amy buchanan" userId="4ceef8ab4dbe15e9" providerId="LiveId" clId="{4BAD56F3-8359-4CB9-B785-EF3D86A74264}" dt="2020-11-27T03:25:46.258" v="3475" actId="26606"/>
          <ac:spMkLst>
            <pc:docMk/>
            <pc:sldMk cId="19253038" sldId="285"/>
            <ac:spMk id="15" creationId="{89DE9E2B-5611-49C8-862E-AD4D43A8AA6D}"/>
          </ac:spMkLst>
        </pc:spChg>
        <pc:spChg chg="add del">
          <ac:chgData name="amy buchanan" userId="4ceef8ab4dbe15e9" providerId="LiveId" clId="{4BAD56F3-8359-4CB9-B785-EF3D86A74264}" dt="2020-11-27T03:25:46.258" v="3475" actId="26606"/>
          <ac:spMkLst>
            <pc:docMk/>
            <pc:sldMk cId="19253038" sldId="285"/>
            <ac:spMk id="19" creationId="{519C7155-1644-4C60-B0B5-32B1800D6044}"/>
          </ac:spMkLst>
        </pc:spChg>
        <pc:spChg chg="add del">
          <ac:chgData name="amy buchanan" userId="4ceef8ab4dbe15e9" providerId="LiveId" clId="{4BAD56F3-8359-4CB9-B785-EF3D86A74264}" dt="2020-11-27T03:25:54.433" v="3477" actId="26606"/>
          <ac:spMkLst>
            <pc:docMk/>
            <pc:sldMk cId="19253038" sldId="285"/>
            <ac:spMk id="21" creationId="{13E75778-8865-451E-A418-58B337FE5B33}"/>
          </ac:spMkLst>
        </pc:spChg>
        <pc:spChg chg="add del">
          <ac:chgData name="amy buchanan" userId="4ceef8ab4dbe15e9" providerId="LiveId" clId="{4BAD56F3-8359-4CB9-B785-EF3D86A74264}" dt="2020-11-27T03:25:54.433" v="3477" actId="26606"/>
          <ac:spMkLst>
            <pc:docMk/>
            <pc:sldMk cId="19253038" sldId="285"/>
            <ac:spMk id="22" creationId="{04B3A732-BD30-43B3-B22F-86F94190750E}"/>
          </ac:spMkLst>
        </pc:spChg>
        <pc:spChg chg="add del">
          <ac:chgData name="amy buchanan" userId="4ceef8ab4dbe15e9" providerId="LiveId" clId="{4BAD56F3-8359-4CB9-B785-EF3D86A74264}" dt="2020-11-27T03:25:54.433" v="3477" actId="26606"/>
          <ac:spMkLst>
            <pc:docMk/>
            <pc:sldMk cId="19253038" sldId="285"/>
            <ac:spMk id="23" creationId="{CB5978F0-8D3C-4B12-B071-F1254173E35D}"/>
          </ac:spMkLst>
        </pc:spChg>
        <pc:spChg chg="add mod">
          <ac:chgData name="amy buchanan" userId="4ceef8ab4dbe15e9" providerId="LiveId" clId="{4BAD56F3-8359-4CB9-B785-EF3D86A74264}" dt="2020-11-27T03:28:22.838" v="3512" actId="1076"/>
          <ac:spMkLst>
            <pc:docMk/>
            <pc:sldMk cId="19253038" sldId="285"/>
            <ac:spMk id="24" creationId="{BA1A1595-08AD-4ADF-99BE-9C9123AC10EF}"/>
          </ac:spMkLst>
        </pc:spChg>
        <pc:spChg chg="add">
          <ac:chgData name="amy buchanan" userId="4ceef8ab4dbe15e9" providerId="LiveId" clId="{4BAD56F3-8359-4CB9-B785-EF3D86A74264}" dt="2020-11-27T03:25:54.466" v="3478" actId="26606"/>
          <ac:spMkLst>
            <pc:docMk/>
            <pc:sldMk cId="19253038" sldId="285"/>
            <ac:spMk id="25" creationId="{13E75778-8865-451E-A418-58B337FE5B33}"/>
          </ac:spMkLst>
        </pc:spChg>
        <pc:spChg chg="add">
          <ac:chgData name="amy buchanan" userId="4ceef8ab4dbe15e9" providerId="LiveId" clId="{4BAD56F3-8359-4CB9-B785-EF3D86A74264}" dt="2020-11-27T03:25:54.466" v="3478" actId="26606"/>
          <ac:spMkLst>
            <pc:docMk/>
            <pc:sldMk cId="19253038" sldId="285"/>
            <ac:spMk id="26" creationId="{CC828AE3-FA58-43DF-B083-6AA3C102AF0C}"/>
          </ac:spMkLst>
        </pc:spChg>
        <pc:spChg chg="add">
          <ac:chgData name="amy buchanan" userId="4ceef8ab4dbe15e9" providerId="LiveId" clId="{4BAD56F3-8359-4CB9-B785-EF3D86A74264}" dt="2020-11-27T03:25:54.466" v="3478" actId="26606"/>
          <ac:spMkLst>
            <pc:docMk/>
            <pc:sldMk cId="19253038" sldId="285"/>
            <ac:spMk id="27" creationId="{14AF9CD9-31C2-43D9-9F5C-A0E097262D5E}"/>
          </ac:spMkLst>
        </pc:spChg>
        <pc:spChg chg="add">
          <ac:chgData name="amy buchanan" userId="4ceef8ab4dbe15e9" providerId="LiveId" clId="{4BAD56F3-8359-4CB9-B785-EF3D86A74264}" dt="2020-11-27T03:25:54.466" v="3478" actId="26606"/>
          <ac:spMkLst>
            <pc:docMk/>
            <pc:sldMk cId="19253038" sldId="285"/>
            <ac:spMk id="28" creationId="{C0A57A26-ECBF-4A8A-B307-41F0BDD94B37}"/>
          </ac:spMkLst>
        </pc:spChg>
        <pc:picChg chg="add del">
          <ac:chgData name="amy buchanan" userId="4ceef8ab4dbe15e9" providerId="LiveId" clId="{4BAD56F3-8359-4CB9-B785-EF3D86A74264}" dt="2020-11-27T03:25:10.442" v="3473" actId="26606"/>
          <ac:picMkLst>
            <pc:docMk/>
            <pc:sldMk cId="19253038" sldId="285"/>
            <ac:picMk id="8" creationId="{1BC50E3E-8EA3-4EEA-A106-7A7AD2B12DEE}"/>
          </ac:picMkLst>
        </pc:picChg>
        <pc:cxnChg chg="add del">
          <ac:chgData name="amy buchanan" userId="4ceef8ab4dbe15e9" providerId="LiveId" clId="{4BAD56F3-8359-4CB9-B785-EF3D86A74264}" dt="2020-11-27T03:25:46.258" v="3475" actId="26606"/>
          <ac:cxnSpMkLst>
            <pc:docMk/>
            <pc:sldMk cId="19253038" sldId="285"/>
            <ac:cxnSpMk id="17" creationId="{5296EC4F-8732-481B-94CB-C98E4EF297FF}"/>
          </ac:cxnSpMkLst>
        </pc:cxnChg>
      </pc:sldChg>
      <pc:sldChg chg="addSp delSp modSp new mod setBg modClrScheme delDesignElem chgLayout">
        <pc:chgData name="amy buchanan" userId="4ceef8ab4dbe15e9" providerId="LiveId" clId="{4BAD56F3-8359-4CB9-B785-EF3D86A74264}" dt="2020-11-27T04:22:12.289" v="3826" actId="14100"/>
        <pc:sldMkLst>
          <pc:docMk/>
          <pc:sldMk cId="1159858930" sldId="286"/>
        </pc:sldMkLst>
        <pc:spChg chg="del">
          <ac:chgData name="amy buchanan" userId="4ceef8ab4dbe15e9" providerId="LiveId" clId="{4BAD56F3-8359-4CB9-B785-EF3D86A74264}" dt="2020-11-27T04:03:23.447" v="3664" actId="700"/>
          <ac:spMkLst>
            <pc:docMk/>
            <pc:sldMk cId="1159858930" sldId="286"/>
            <ac:spMk id="2" creationId="{D38A3A11-5044-4EB2-9FF2-6B9ABC22D728}"/>
          </ac:spMkLst>
        </pc:spChg>
        <pc:spChg chg="del">
          <ac:chgData name="amy buchanan" userId="4ceef8ab4dbe15e9" providerId="LiveId" clId="{4BAD56F3-8359-4CB9-B785-EF3D86A74264}" dt="2020-11-27T04:02:24.973" v="3658"/>
          <ac:spMkLst>
            <pc:docMk/>
            <pc:sldMk cId="1159858930" sldId="286"/>
            <ac:spMk id="3" creationId="{87CC9018-1372-47D2-9EDD-E8A0443F604C}"/>
          </ac:spMkLst>
        </pc:spChg>
        <pc:spChg chg="del">
          <ac:chgData name="amy buchanan" userId="4ceef8ab4dbe15e9" providerId="LiveId" clId="{4BAD56F3-8359-4CB9-B785-EF3D86A74264}" dt="2020-11-27T04:03:23.447" v="3664" actId="700"/>
          <ac:spMkLst>
            <pc:docMk/>
            <pc:sldMk cId="1159858930" sldId="286"/>
            <ac:spMk id="4" creationId="{B729628A-4B10-4FEB-86EB-0F015EE60803}"/>
          </ac:spMkLst>
        </pc:spChg>
        <pc:spChg chg="mod ord">
          <ac:chgData name="amy buchanan" userId="4ceef8ab4dbe15e9" providerId="LiveId" clId="{4BAD56F3-8359-4CB9-B785-EF3D86A74264}" dt="2020-11-27T04:11:11.914" v="3729" actId="121"/>
          <ac:spMkLst>
            <pc:docMk/>
            <pc:sldMk cId="1159858930" sldId="286"/>
            <ac:spMk id="5" creationId="{F657BAE1-47F8-4692-9704-07E5900FB42F}"/>
          </ac:spMkLst>
        </pc:spChg>
        <pc:spChg chg="add del">
          <ac:chgData name="amy buchanan" userId="4ceef8ab4dbe15e9" providerId="LiveId" clId="{4BAD56F3-8359-4CB9-B785-EF3D86A74264}" dt="2020-11-26T19:15:08.929" v="2262" actId="22"/>
          <ac:spMkLst>
            <pc:docMk/>
            <pc:sldMk cId="1159858930" sldId="286"/>
            <ac:spMk id="7" creationId="{B260B468-92D1-429D-9EA8-FC01BBBB25F8}"/>
          </ac:spMkLst>
        </pc:spChg>
        <pc:spChg chg="add del">
          <ac:chgData name="amy buchanan" userId="4ceef8ab4dbe15e9" providerId="LiveId" clId="{4BAD56F3-8359-4CB9-B785-EF3D86A74264}" dt="2020-11-27T04:05:51.512" v="3676" actId="26606"/>
          <ac:spMkLst>
            <pc:docMk/>
            <pc:sldMk cId="1159858930" sldId="286"/>
            <ac:spMk id="15" creationId="{EA518CE4-E4D4-4D8A-980F-6D692AC96949}"/>
          </ac:spMkLst>
        </pc:spChg>
        <pc:spChg chg="add del">
          <ac:chgData name="amy buchanan" userId="4ceef8ab4dbe15e9" providerId="LiveId" clId="{4BAD56F3-8359-4CB9-B785-EF3D86A74264}" dt="2020-11-27T04:05:51.512" v="3676" actId="26606"/>
          <ac:spMkLst>
            <pc:docMk/>
            <pc:sldMk cId="1159858930" sldId="286"/>
            <ac:spMk id="16" creationId="{F82BF3E2-EB0E-40D6-8835-2367A5316CA4}"/>
          </ac:spMkLst>
        </pc:spChg>
        <pc:spChg chg="add del">
          <ac:chgData name="amy buchanan" userId="4ceef8ab4dbe15e9" providerId="LiveId" clId="{4BAD56F3-8359-4CB9-B785-EF3D86A74264}" dt="2020-11-27T04:05:51.512" v="3676" actId="26606"/>
          <ac:spMkLst>
            <pc:docMk/>
            <pc:sldMk cId="1159858930" sldId="286"/>
            <ac:spMk id="17" creationId="{481E86DD-89E6-42B2-8675-84B7C56BFF7D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18" creationId="{B710D853-C656-48E9-88D0-4172B9FD90D2}"/>
          </ac:spMkLst>
        </pc:spChg>
        <pc:spChg chg="add del">
          <ac:chgData name="amy buchanan" userId="4ceef8ab4dbe15e9" providerId="LiveId" clId="{4BAD56F3-8359-4CB9-B785-EF3D86A74264}" dt="2020-11-27T04:05:51.512" v="3676" actId="26606"/>
          <ac:spMkLst>
            <pc:docMk/>
            <pc:sldMk cId="1159858930" sldId="286"/>
            <ac:spMk id="19" creationId="{5EFE9E4D-D93B-4B04-A3B5-234F5DBB9EAE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20" creationId="{E1FB3D03-386F-4B20-BFF7-5A6FF3C2DF82}"/>
          </ac:spMkLst>
        </pc:spChg>
        <pc:spChg chg="add del">
          <ac:chgData name="amy buchanan" userId="4ceef8ab4dbe15e9" providerId="LiveId" clId="{4BAD56F3-8359-4CB9-B785-EF3D86A74264}" dt="2020-11-27T04:07:36.831" v="3683" actId="26606"/>
          <ac:spMkLst>
            <pc:docMk/>
            <pc:sldMk cId="1159858930" sldId="286"/>
            <ac:spMk id="21" creationId="{E1750109-3B91-4506-B997-0CD8E35A1488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22" creationId="{8C9D831B-1474-4A35-98F0-2826A355CA81}"/>
          </ac:spMkLst>
        </pc:spChg>
        <pc:spChg chg="add del">
          <ac:chgData name="amy buchanan" userId="4ceef8ab4dbe15e9" providerId="LiveId" clId="{4BAD56F3-8359-4CB9-B785-EF3D86A74264}" dt="2020-11-27T04:07:36.831" v="3683" actId="26606"/>
          <ac:spMkLst>
            <pc:docMk/>
            <pc:sldMk cId="1159858930" sldId="286"/>
            <ac:spMk id="23" creationId="{E72D8D1B-59F6-4FF3-8547-9BBB6129F2FA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24" creationId="{FF35A874-2690-497F-80A0-03675049438E}"/>
          </ac:spMkLst>
        </pc:spChg>
        <pc:spChg chg="add del">
          <ac:chgData name="amy buchanan" userId="4ceef8ab4dbe15e9" providerId="LiveId" clId="{4BAD56F3-8359-4CB9-B785-EF3D86A74264}" dt="2020-11-27T04:07:36.831" v="3683" actId="26606"/>
          <ac:spMkLst>
            <pc:docMk/>
            <pc:sldMk cId="1159858930" sldId="286"/>
            <ac:spMk id="25" creationId="{2C444748-5A8D-4B53-89FE-42B455DFA2D1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26" creationId="{946410AA-0894-4BBC-A1E1-6BB8EF472BE8}"/>
          </ac:spMkLst>
        </pc:spChg>
        <pc:spChg chg="add del">
          <ac:chgData name="amy buchanan" userId="4ceef8ab4dbe15e9" providerId="LiveId" clId="{4BAD56F3-8359-4CB9-B785-EF3D86A74264}" dt="2020-11-27T04:07:36.831" v="3683" actId="26606"/>
          <ac:spMkLst>
            <pc:docMk/>
            <pc:sldMk cId="1159858930" sldId="286"/>
            <ac:spMk id="27" creationId="{14044C96-7CFD-44DB-A579-D77B0D37C681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28" creationId="{4F43A2AA-A3AE-43B9-B9B7-842ECCD0365E}"/>
          </ac:spMkLst>
        </pc:spChg>
        <pc:spChg chg="add del">
          <ac:chgData name="amy buchanan" userId="4ceef8ab4dbe15e9" providerId="LiveId" clId="{4BAD56F3-8359-4CB9-B785-EF3D86A74264}" dt="2020-11-27T04:07:36.831" v="3683" actId="26606"/>
          <ac:spMkLst>
            <pc:docMk/>
            <pc:sldMk cId="1159858930" sldId="286"/>
            <ac:spMk id="29" creationId="{8FC8C21F-9484-4A71-ABFA-6C10682FAC3E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30" creationId="{5A6B1504-B867-4CAB-81BE-8E02622EC7FD}"/>
          </ac:spMkLst>
        </pc:spChg>
        <pc:spChg chg="add del">
          <ac:chgData name="amy buchanan" userId="4ceef8ab4dbe15e9" providerId="LiveId" clId="{4BAD56F3-8359-4CB9-B785-EF3D86A74264}" dt="2020-11-27T04:07:36.831" v="3683" actId="26606"/>
          <ac:spMkLst>
            <pc:docMk/>
            <pc:sldMk cId="1159858930" sldId="286"/>
            <ac:spMk id="31" creationId="{F4FFA271-A10A-4AC3-8F06-E3313A197A80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32" creationId="{1F3C359C-B3DD-4FB2-A6F9-1D519B65BAF4}"/>
          </ac:spMkLst>
        </pc:spChg>
        <pc:spChg chg="add del">
          <ac:chgData name="amy buchanan" userId="4ceef8ab4dbe15e9" providerId="LiveId" clId="{4BAD56F3-8359-4CB9-B785-EF3D86A74264}" dt="2020-11-27T04:07:36.831" v="3683" actId="26606"/>
          <ac:spMkLst>
            <pc:docMk/>
            <pc:sldMk cId="1159858930" sldId="286"/>
            <ac:spMk id="33" creationId="{7F9FE375-3674-4B26-B67B-30AFAF78CC57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34" creationId="{A23A79F9-FB31-4A52-80BE-A0AE7AEDFEFC}"/>
          </ac:spMkLst>
        </pc:spChg>
        <pc:spChg chg="add del">
          <ac:chgData name="amy buchanan" userId="4ceef8ab4dbe15e9" providerId="LiveId" clId="{4BAD56F3-8359-4CB9-B785-EF3D86A74264}" dt="2020-11-27T04:07:31.150" v="3680" actId="26606"/>
          <ac:spMkLst>
            <pc:docMk/>
            <pc:sldMk cId="1159858930" sldId="286"/>
            <ac:spMk id="35" creationId="{E1FB3D03-386F-4B20-BFF7-5A6FF3C2DF82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36" creationId="{DFF0A7ED-5A26-4A0B-9652-451FA648B0A9}"/>
          </ac:spMkLst>
        </pc:spChg>
        <pc:spChg chg="add del">
          <ac:chgData name="amy buchanan" userId="4ceef8ab4dbe15e9" providerId="LiveId" clId="{4BAD56F3-8359-4CB9-B785-EF3D86A74264}" dt="2020-11-27T04:07:31.150" v="3680" actId="26606"/>
          <ac:spMkLst>
            <pc:docMk/>
            <pc:sldMk cId="1159858930" sldId="286"/>
            <ac:spMk id="37" creationId="{FF35A874-2690-497F-80A0-03675049438E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38" creationId="{90DE8476-E2E9-4B8F-810F-3813A8B97346}"/>
          </ac:spMkLst>
        </pc:spChg>
        <pc:spChg chg="add del">
          <ac:chgData name="amy buchanan" userId="4ceef8ab4dbe15e9" providerId="LiveId" clId="{4BAD56F3-8359-4CB9-B785-EF3D86A74264}" dt="2020-11-27T04:07:31.150" v="3680" actId="26606"/>
          <ac:spMkLst>
            <pc:docMk/>
            <pc:sldMk cId="1159858930" sldId="286"/>
            <ac:spMk id="39" creationId="{8C9D831B-1474-4A35-98F0-2826A355CA81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40" creationId="{D60EC564-7031-487D-B737-44BCCF0A2449}"/>
          </ac:spMkLst>
        </pc:spChg>
        <pc:spChg chg="add del">
          <ac:chgData name="amy buchanan" userId="4ceef8ab4dbe15e9" providerId="LiveId" clId="{4BAD56F3-8359-4CB9-B785-EF3D86A74264}" dt="2020-11-27T04:07:31.150" v="3680" actId="26606"/>
          <ac:spMkLst>
            <pc:docMk/>
            <pc:sldMk cId="1159858930" sldId="286"/>
            <ac:spMk id="41" creationId="{4F43A2AA-A3AE-43B9-B9B7-842ECCD0365E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42" creationId="{297C449B-67BB-4D99-86C4-E6ECDEA6913F}"/>
          </ac:spMkLst>
        </pc:spChg>
        <pc:spChg chg="add del">
          <ac:chgData name="amy buchanan" userId="4ceef8ab4dbe15e9" providerId="LiveId" clId="{4BAD56F3-8359-4CB9-B785-EF3D86A74264}" dt="2020-11-27T04:04:17.106" v="3666" actId="26606"/>
          <ac:spMkLst>
            <pc:docMk/>
            <pc:sldMk cId="1159858930" sldId="286"/>
            <ac:spMk id="44" creationId="{F06855A1-3939-493B-A968-91A546D8D0D2}"/>
          </ac:spMkLst>
        </pc:spChg>
        <pc:spChg chg="add del">
          <ac:chgData name="amy buchanan" userId="4ceef8ab4dbe15e9" providerId="LiveId" clId="{4BAD56F3-8359-4CB9-B785-EF3D86A74264}" dt="2020-11-27T04:07:31.150" v="3680" actId="26606"/>
          <ac:spMkLst>
            <pc:docMk/>
            <pc:sldMk cId="1159858930" sldId="286"/>
            <ac:spMk id="46" creationId="{5A6B1504-B867-4CAB-81BE-8E02622EC7FD}"/>
          </ac:spMkLst>
        </pc:spChg>
        <pc:spChg chg="add del">
          <ac:chgData name="amy buchanan" userId="4ceef8ab4dbe15e9" providerId="LiveId" clId="{4BAD56F3-8359-4CB9-B785-EF3D86A74264}" dt="2020-11-27T04:07:31.150" v="3680" actId="26606"/>
          <ac:spMkLst>
            <pc:docMk/>
            <pc:sldMk cId="1159858930" sldId="286"/>
            <ac:spMk id="48" creationId="{946410AA-0894-4BBC-A1E1-6BB8EF472BE8}"/>
          </ac:spMkLst>
        </pc:spChg>
        <pc:spChg chg="add del">
          <ac:chgData name="amy buchanan" userId="4ceef8ab4dbe15e9" providerId="LiveId" clId="{4BAD56F3-8359-4CB9-B785-EF3D86A74264}" dt="2020-11-27T04:07:31.150" v="3680" actId="26606"/>
          <ac:spMkLst>
            <pc:docMk/>
            <pc:sldMk cId="1159858930" sldId="286"/>
            <ac:spMk id="50" creationId="{1F3C359C-B3DD-4FB2-A6F9-1D519B65BAF4}"/>
          </ac:spMkLst>
        </pc:spChg>
        <pc:spChg chg="add del">
          <ac:chgData name="amy buchanan" userId="4ceef8ab4dbe15e9" providerId="LiveId" clId="{4BAD56F3-8359-4CB9-B785-EF3D86A74264}" dt="2020-11-27T04:07:31.150" v="3680" actId="26606"/>
          <ac:spMkLst>
            <pc:docMk/>
            <pc:sldMk cId="1159858930" sldId="286"/>
            <ac:spMk id="52" creationId="{297C449B-67BB-4D99-86C4-E6ECDEA6913F}"/>
          </ac:spMkLst>
        </pc:spChg>
        <pc:spChg chg="add del">
          <ac:chgData name="amy buchanan" userId="4ceef8ab4dbe15e9" providerId="LiveId" clId="{4BAD56F3-8359-4CB9-B785-EF3D86A74264}" dt="2020-11-27T04:07:36.801" v="3682" actId="26606"/>
          <ac:spMkLst>
            <pc:docMk/>
            <pc:sldMk cId="1159858930" sldId="286"/>
            <ac:spMk id="54" creationId="{EA518CE4-E4D4-4D8A-980F-6D692AC96949}"/>
          </ac:spMkLst>
        </pc:spChg>
        <pc:spChg chg="add del">
          <ac:chgData name="amy buchanan" userId="4ceef8ab4dbe15e9" providerId="LiveId" clId="{4BAD56F3-8359-4CB9-B785-EF3D86A74264}" dt="2020-11-27T04:07:36.801" v="3682" actId="26606"/>
          <ac:spMkLst>
            <pc:docMk/>
            <pc:sldMk cId="1159858930" sldId="286"/>
            <ac:spMk id="55" creationId="{F82BF3E2-EB0E-40D6-8835-2367A5316CA4}"/>
          </ac:spMkLst>
        </pc:spChg>
        <pc:spChg chg="add del">
          <ac:chgData name="amy buchanan" userId="4ceef8ab4dbe15e9" providerId="LiveId" clId="{4BAD56F3-8359-4CB9-B785-EF3D86A74264}" dt="2020-11-27T04:07:36.801" v="3682" actId="26606"/>
          <ac:spMkLst>
            <pc:docMk/>
            <pc:sldMk cId="1159858930" sldId="286"/>
            <ac:spMk id="56" creationId="{481E86DD-89E6-42B2-8675-84B7C56BFF7D}"/>
          </ac:spMkLst>
        </pc:spChg>
        <pc:spChg chg="add del">
          <ac:chgData name="amy buchanan" userId="4ceef8ab4dbe15e9" providerId="LiveId" clId="{4BAD56F3-8359-4CB9-B785-EF3D86A74264}" dt="2020-11-27T04:07:36.801" v="3682" actId="26606"/>
          <ac:spMkLst>
            <pc:docMk/>
            <pc:sldMk cId="1159858930" sldId="286"/>
            <ac:spMk id="57" creationId="{5EFE9E4D-D93B-4B04-A3B5-234F5DBB9EAE}"/>
          </ac:spMkLst>
        </pc:spChg>
        <pc:spChg chg="add mod">
          <ac:chgData name="amy buchanan" userId="4ceef8ab4dbe15e9" providerId="LiveId" clId="{4BAD56F3-8359-4CB9-B785-EF3D86A74264}" dt="2020-11-27T04:10:44.097" v="3721" actId="1076"/>
          <ac:spMkLst>
            <pc:docMk/>
            <pc:sldMk cId="1159858930" sldId="286"/>
            <ac:spMk id="58" creationId="{DD5C646F-CE6E-47D5-BE16-89BCAF678A97}"/>
          </ac:spMkLst>
        </pc:spChg>
        <pc:spChg chg="add del">
          <ac:chgData name="amy buchanan" userId="4ceef8ab4dbe15e9" providerId="LiveId" clId="{4BAD56F3-8359-4CB9-B785-EF3D86A74264}" dt="2020-11-27T04:09:04.848" v="3696" actId="700"/>
          <ac:spMkLst>
            <pc:docMk/>
            <pc:sldMk cId="1159858930" sldId="286"/>
            <ac:spMk id="59" creationId="{E3B4FF89-C45F-4E24-B963-61E855708F2A}"/>
          </ac:spMkLst>
        </pc:spChg>
        <pc:spChg chg="add del">
          <ac:chgData name="amy buchanan" userId="4ceef8ab4dbe15e9" providerId="LiveId" clId="{4BAD56F3-8359-4CB9-B785-EF3D86A74264}" dt="2020-11-27T04:09:04.848" v="3696" actId="700"/>
          <ac:spMkLst>
            <pc:docMk/>
            <pc:sldMk cId="1159858930" sldId="286"/>
            <ac:spMk id="60" creationId="{14F25C03-EF67-4344-8AEA-7B3FA0DED024}"/>
          </ac:spMkLst>
        </pc:spChg>
        <pc:spChg chg="add del">
          <ac:chgData name="amy buchanan" userId="4ceef8ab4dbe15e9" providerId="LiveId" clId="{4BAD56F3-8359-4CB9-B785-EF3D86A74264}" dt="2020-11-27T04:09:04.848" v="3696" actId="700"/>
          <ac:spMkLst>
            <pc:docMk/>
            <pc:sldMk cId="1159858930" sldId="286"/>
            <ac:spMk id="61" creationId="{F74793DE-3651-410B-B243-8F0B1468E6A4}"/>
          </ac:spMkLst>
        </pc:spChg>
        <pc:spChg chg="add mod">
          <ac:chgData name="amy buchanan" userId="4ceef8ab4dbe15e9" providerId="LiveId" clId="{4BAD56F3-8359-4CB9-B785-EF3D86A74264}" dt="2020-11-27T04:17:18.669" v="3774" actId="1076"/>
          <ac:spMkLst>
            <pc:docMk/>
            <pc:sldMk cId="1159858930" sldId="286"/>
            <ac:spMk id="62" creationId="{B06BDE04-BF61-4430-A3CF-AA914628C006}"/>
          </ac:spMkLst>
        </pc:spChg>
        <pc:spChg chg="add mod">
          <ac:chgData name="amy buchanan" userId="4ceef8ab4dbe15e9" providerId="LiveId" clId="{4BAD56F3-8359-4CB9-B785-EF3D86A74264}" dt="2020-11-27T04:17:45.992" v="3776" actId="1076"/>
          <ac:spMkLst>
            <pc:docMk/>
            <pc:sldMk cId="1159858930" sldId="286"/>
            <ac:spMk id="63" creationId="{53E98978-9944-4183-8003-0EE5C51A01A4}"/>
          </ac:spMkLst>
        </pc:spChg>
        <pc:spChg chg="add mod">
          <ac:chgData name="amy buchanan" userId="4ceef8ab4dbe15e9" providerId="LiveId" clId="{4BAD56F3-8359-4CB9-B785-EF3D86A74264}" dt="2020-11-27T04:21:23.941" v="3817" actId="1076"/>
          <ac:spMkLst>
            <pc:docMk/>
            <pc:sldMk cId="1159858930" sldId="286"/>
            <ac:spMk id="64" creationId="{EF60C236-126B-4BD5-A970-565C89804351}"/>
          </ac:spMkLst>
        </pc:spChg>
        <pc:spChg chg="add mod">
          <ac:chgData name="amy buchanan" userId="4ceef8ab4dbe15e9" providerId="LiveId" clId="{4BAD56F3-8359-4CB9-B785-EF3D86A74264}" dt="2020-11-27T04:19:44.075" v="3798" actId="14100"/>
          <ac:spMkLst>
            <pc:docMk/>
            <pc:sldMk cId="1159858930" sldId="286"/>
            <ac:spMk id="65" creationId="{C5790D0F-3B0F-4630-B741-C752051E62AE}"/>
          </ac:spMkLst>
        </pc:spChg>
        <pc:spChg chg="add mod">
          <ac:chgData name="amy buchanan" userId="4ceef8ab4dbe15e9" providerId="LiveId" clId="{4BAD56F3-8359-4CB9-B785-EF3D86A74264}" dt="2020-11-27T04:17:56.818" v="3777" actId="1076"/>
          <ac:spMkLst>
            <pc:docMk/>
            <pc:sldMk cId="1159858930" sldId="286"/>
            <ac:spMk id="66" creationId="{619944D1-223B-4B36-8108-B089D4DF6FB5}"/>
          </ac:spMkLst>
        </pc:spChg>
        <pc:spChg chg="add mod">
          <ac:chgData name="amy buchanan" userId="4ceef8ab4dbe15e9" providerId="LiveId" clId="{4BAD56F3-8359-4CB9-B785-EF3D86A74264}" dt="2020-11-27T04:22:12.289" v="3826" actId="14100"/>
          <ac:spMkLst>
            <pc:docMk/>
            <pc:sldMk cId="1159858930" sldId="286"/>
            <ac:spMk id="67" creationId="{44E29579-39E6-4E01-81E7-AF6A7B8EB737}"/>
          </ac:spMkLst>
        </pc:spChg>
        <pc:picChg chg="add mod ord">
          <ac:chgData name="amy buchanan" userId="4ceef8ab4dbe15e9" providerId="LiveId" clId="{4BAD56F3-8359-4CB9-B785-EF3D86A74264}" dt="2020-11-27T04:16:52.557" v="3770" actId="1076"/>
          <ac:picMkLst>
            <pc:docMk/>
            <pc:sldMk cId="1159858930" sldId="286"/>
            <ac:picMk id="8" creationId="{790D5DC3-C7E3-4277-AF07-05C09339B843}"/>
          </ac:picMkLst>
        </pc:picChg>
        <pc:picChg chg="add mod ord">
          <ac:chgData name="amy buchanan" userId="4ceef8ab4dbe15e9" providerId="LiveId" clId="{4BAD56F3-8359-4CB9-B785-EF3D86A74264}" dt="2020-11-27T04:17:10.032" v="3773" actId="1076"/>
          <ac:picMkLst>
            <pc:docMk/>
            <pc:sldMk cId="1159858930" sldId="286"/>
            <ac:picMk id="9" creationId="{BDA12FFB-E23D-4CA9-B5A7-8E6501941B3F}"/>
          </ac:picMkLst>
        </pc:picChg>
        <pc:picChg chg="add mod ord">
          <ac:chgData name="amy buchanan" userId="4ceef8ab4dbe15e9" providerId="LiveId" clId="{4BAD56F3-8359-4CB9-B785-EF3D86A74264}" dt="2020-11-27T04:18:26.901" v="3781" actId="1076"/>
          <ac:picMkLst>
            <pc:docMk/>
            <pc:sldMk cId="1159858930" sldId="286"/>
            <ac:picMk id="10" creationId="{8657044C-2639-4EA9-BDD2-984C822C3237}"/>
          </ac:picMkLst>
        </pc:picChg>
        <pc:picChg chg="add mod ord">
          <ac:chgData name="amy buchanan" userId="4ceef8ab4dbe15e9" providerId="LiveId" clId="{4BAD56F3-8359-4CB9-B785-EF3D86A74264}" dt="2020-11-27T04:18:30.870" v="3782" actId="14100"/>
          <ac:picMkLst>
            <pc:docMk/>
            <pc:sldMk cId="1159858930" sldId="286"/>
            <ac:picMk id="11" creationId="{FEE12A10-F89C-4AB0-9D53-CA7D907BEBC5}"/>
          </ac:picMkLst>
        </pc:picChg>
        <pc:picChg chg="add mod ord">
          <ac:chgData name="amy buchanan" userId="4ceef8ab4dbe15e9" providerId="LiveId" clId="{4BAD56F3-8359-4CB9-B785-EF3D86A74264}" dt="2020-11-27T04:17:03.368" v="3772" actId="1076"/>
          <ac:picMkLst>
            <pc:docMk/>
            <pc:sldMk cId="1159858930" sldId="286"/>
            <ac:picMk id="12" creationId="{64BD4509-DFFB-4183-84C2-F31CA319E4C6}"/>
          </ac:picMkLst>
        </pc:picChg>
        <pc:picChg chg="add mod ord">
          <ac:chgData name="amy buchanan" userId="4ceef8ab4dbe15e9" providerId="LiveId" clId="{4BAD56F3-8359-4CB9-B785-EF3D86A74264}" dt="2020-11-27T04:18:44.537" v="3785" actId="14100"/>
          <ac:picMkLst>
            <pc:docMk/>
            <pc:sldMk cId="1159858930" sldId="286"/>
            <ac:picMk id="13" creationId="{07085D46-66A5-4221-B017-ED0974362608}"/>
          </ac:picMkLst>
        </pc:picChg>
      </pc:sldChg>
      <pc:sldChg chg="addSp delSp modSp add mod setBg delDesignElem">
        <pc:chgData name="amy buchanan" userId="4ceef8ab4dbe15e9" providerId="LiveId" clId="{4BAD56F3-8359-4CB9-B785-EF3D86A74264}" dt="2020-11-27T01:02:13.010" v="2755" actId="121"/>
        <pc:sldMkLst>
          <pc:docMk/>
          <pc:sldMk cId="1599937089" sldId="287"/>
        </pc:sldMkLst>
        <pc:spChg chg="mod">
          <ac:chgData name="amy buchanan" userId="4ceef8ab4dbe15e9" providerId="LiveId" clId="{4BAD56F3-8359-4CB9-B785-EF3D86A74264}" dt="2020-11-26T21:05:27.974" v="2461" actId="14100"/>
          <ac:spMkLst>
            <pc:docMk/>
            <pc:sldMk cId="1599937089" sldId="287"/>
            <ac:spMk id="2" creationId="{00000000-0000-0000-0000-000000000000}"/>
          </ac:spMkLst>
        </pc:spChg>
        <pc:spChg chg="del">
          <ac:chgData name="amy buchanan" userId="4ceef8ab4dbe15e9" providerId="LiveId" clId="{4BAD56F3-8359-4CB9-B785-EF3D86A74264}" dt="2020-11-26T20:53:27.655" v="2401"/>
          <ac:spMkLst>
            <pc:docMk/>
            <pc:sldMk cId="1599937089" sldId="287"/>
            <ac:spMk id="11" creationId="{621227B1-1586-4CEF-A0F1-E3C7FFBD4AB7}"/>
          </ac:spMkLst>
        </pc:spChg>
        <pc:spChg chg="add mod">
          <ac:chgData name="amy buchanan" userId="4ceef8ab4dbe15e9" providerId="LiveId" clId="{4BAD56F3-8359-4CB9-B785-EF3D86A74264}" dt="2020-11-26T22:09:54.195" v="2524" actId="1076"/>
          <ac:spMkLst>
            <pc:docMk/>
            <pc:sldMk cId="1599937089" sldId="287"/>
            <ac:spMk id="12" creationId="{DECE42C5-89B8-4ABF-90F0-03B10F29ACB3}"/>
          </ac:spMkLst>
        </pc:spChg>
        <pc:spChg chg="del">
          <ac:chgData name="amy buchanan" userId="4ceef8ab4dbe15e9" providerId="LiveId" clId="{4BAD56F3-8359-4CB9-B785-EF3D86A74264}" dt="2020-11-26T20:53:27.655" v="2401"/>
          <ac:spMkLst>
            <pc:docMk/>
            <pc:sldMk cId="1599937089" sldId="287"/>
            <ac:spMk id="13" creationId="{9A7695ED-335C-4D08-AA65-0EDC27309B26}"/>
          </ac:spMkLst>
        </pc:spChg>
        <pc:spChg chg="mod">
          <ac:chgData name="amy buchanan" userId="4ceef8ab4dbe15e9" providerId="LiveId" clId="{4BAD56F3-8359-4CB9-B785-EF3D86A74264}" dt="2020-11-26T22:09:58.922" v="2525" actId="1076"/>
          <ac:spMkLst>
            <pc:docMk/>
            <pc:sldMk cId="1599937089" sldId="287"/>
            <ac:spMk id="38" creationId="{82117EB6-3C73-453C-A617-B7053521B1A4}"/>
          </ac:spMkLst>
        </pc:spChg>
        <pc:spChg chg="mod">
          <ac:chgData name="amy buchanan" userId="4ceef8ab4dbe15e9" providerId="LiveId" clId="{4BAD56F3-8359-4CB9-B785-EF3D86A74264}" dt="2020-11-27T01:02:13.010" v="2755" actId="121"/>
          <ac:spMkLst>
            <pc:docMk/>
            <pc:sldMk cId="1599937089" sldId="287"/>
            <ac:spMk id="41" creationId="{E0F2FF64-22B4-4552-BCAA-1294AF0918D0}"/>
          </ac:spMkLst>
        </pc:spChg>
        <pc:picChg chg="del">
          <ac:chgData name="amy buchanan" userId="4ceef8ab4dbe15e9" providerId="LiveId" clId="{4BAD56F3-8359-4CB9-B785-EF3D86A74264}" dt="2020-11-26T20:53:51.784" v="2403" actId="478"/>
          <ac:picMkLst>
            <pc:docMk/>
            <pc:sldMk cId="1599937089" sldId="287"/>
            <ac:picMk id="29" creationId="{2299BDB6-C807-43D7-BFBF-D635CDBD8A5A}"/>
          </ac:picMkLst>
        </pc:picChg>
        <pc:picChg chg="mod">
          <ac:chgData name="amy buchanan" userId="4ceef8ab4dbe15e9" providerId="LiveId" clId="{4BAD56F3-8359-4CB9-B785-EF3D86A74264}" dt="2020-11-26T22:09:50.298" v="2523" actId="1076"/>
          <ac:picMkLst>
            <pc:docMk/>
            <pc:sldMk cId="1599937089" sldId="287"/>
            <ac:picMk id="32" creationId="{F13D4141-F609-4BC6-93A2-3332B9FEF93F}"/>
          </ac:picMkLst>
        </pc:picChg>
        <pc:picChg chg="del">
          <ac:chgData name="amy buchanan" userId="4ceef8ab4dbe15e9" providerId="LiveId" clId="{4BAD56F3-8359-4CB9-B785-EF3D86A74264}" dt="2020-11-26T20:54:04.533" v="2404" actId="478"/>
          <ac:picMkLst>
            <pc:docMk/>
            <pc:sldMk cId="1599937089" sldId="287"/>
            <ac:picMk id="34" creationId="{28D71284-2E59-4766-BF5B-382D98460A3B}"/>
          </ac:picMkLst>
        </pc:picChg>
        <pc:picChg chg="mod">
          <ac:chgData name="amy buchanan" userId="4ceef8ab4dbe15e9" providerId="LiveId" clId="{4BAD56F3-8359-4CB9-B785-EF3D86A74264}" dt="2020-11-26T22:09:39.649" v="2522" actId="1076"/>
          <ac:picMkLst>
            <pc:docMk/>
            <pc:sldMk cId="1599937089" sldId="287"/>
            <ac:picMk id="37" creationId="{490A1188-3A14-4851-98EF-D6399C3C1428}"/>
          </ac:picMkLst>
        </pc:picChg>
      </pc:sldChg>
      <pc:sldChg chg="new del">
        <pc:chgData name="amy buchanan" userId="4ceef8ab4dbe15e9" providerId="LiveId" clId="{4BAD56F3-8359-4CB9-B785-EF3D86A74264}" dt="2020-11-26T19:49:00.261" v="2360" actId="2696"/>
        <pc:sldMkLst>
          <pc:docMk/>
          <pc:sldMk cId="3496017647" sldId="287"/>
        </pc:sldMkLst>
      </pc:sldChg>
      <pc:sldChg chg="addSp delSp modSp new mod setBg setClrOvrMap">
        <pc:chgData name="amy buchanan" userId="4ceef8ab4dbe15e9" providerId="LiveId" clId="{4BAD56F3-8359-4CB9-B785-EF3D86A74264}" dt="2020-11-27T02:50:10.188" v="3254" actId="1076"/>
        <pc:sldMkLst>
          <pc:docMk/>
          <pc:sldMk cId="155853584" sldId="288"/>
        </pc:sldMkLst>
        <pc:spChg chg="del mod">
          <ac:chgData name="amy buchanan" userId="4ceef8ab4dbe15e9" providerId="LiveId" clId="{4BAD56F3-8359-4CB9-B785-EF3D86A74264}" dt="2020-11-27T02:36:28.484" v="3196" actId="478"/>
          <ac:spMkLst>
            <pc:docMk/>
            <pc:sldMk cId="155853584" sldId="288"/>
            <ac:spMk id="2" creationId="{7A5ACFD7-CFC0-49E2-8DD8-4A9502AC6D72}"/>
          </ac:spMkLst>
        </pc:spChg>
        <pc:spChg chg="add del">
          <ac:chgData name="amy buchanan" userId="4ceef8ab4dbe15e9" providerId="LiveId" clId="{4BAD56F3-8359-4CB9-B785-EF3D86A74264}" dt="2020-11-27T02:36:04.131" v="3195" actId="26606"/>
          <ac:spMkLst>
            <pc:docMk/>
            <pc:sldMk cId="155853584" sldId="288"/>
            <ac:spMk id="3" creationId="{07407F09-81CF-463B-BA3D-CC690F1DA496}"/>
          </ac:spMkLst>
        </pc:spChg>
        <pc:spChg chg="del mod">
          <ac:chgData name="amy buchanan" userId="4ceef8ab4dbe15e9" providerId="LiveId" clId="{4BAD56F3-8359-4CB9-B785-EF3D86A74264}" dt="2020-11-27T02:36:04.131" v="3195" actId="26606"/>
          <ac:spMkLst>
            <pc:docMk/>
            <pc:sldMk cId="155853584" sldId="288"/>
            <ac:spMk id="4" creationId="{F842FE64-9C44-4F35-B894-E2E2B3967471}"/>
          </ac:spMkLst>
        </pc:spChg>
        <pc:spChg chg="mod">
          <ac:chgData name="amy buchanan" userId="4ceef8ab4dbe15e9" providerId="LiveId" clId="{4BAD56F3-8359-4CB9-B785-EF3D86A74264}" dt="2020-11-27T02:44:11.086" v="3230" actId="121"/>
          <ac:spMkLst>
            <pc:docMk/>
            <pc:sldMk cId="155853584" sldId="288"/>
            <ac:spMk id="5" creationId="{BA01CFF3-83CF-44A2-B26E-3ED91F1C53FA}"/>
          </ac:spMkLst>
        </pc:spChg>
        <pc:spChg chg="add del">
          <ac:chgData name="amy buchanan" userId="4ceef8ab4dbe15e9" providerId="LiveId" clId="{4BAD56F3-8359-4CB9-B785-EF3D86A74264}" dt="2020-11-27T02:36:04.106" v="3194" actId="26606"/>
          <ac:spMkLst>
            <pc:docMk/>
            <pc:sldMk cId="155853584" sldId="288"/>
            <ac:spMk id="10" creationId="{049D8DFA-139C-473F-838D-D33ABE8856C7}"/>
          </ac:spMkLst>
        </pc:spChg>
        <pc:spChg chg="add del">
          <ac:chgData name="amy buchanan" userId="4ceef8ab4dbe15e9" providerId="LiveId" clId="{4BAD56F3-8359-4CB9-B785-EF3D86A74264}" dt="2020-11-27T02:36:04.106" v="3194" actId="26606"/>
          <ac:spMkLst>
            <pc:docMk/>
            <pc:sldMk cId="155853584" sldId="288"/>
            <ac:spMk id="12" creationId="{36B93B81-5ED7-4387-828F-605FD3B1B004}"/>
          </ac:spMkLst>
        </pc:spChg>
        <pc:spChg chg="add mod">
          <ac:chgData name="amy buchanan" userId="4ceef8ab4dbe15e9" providerId="LiveId" clId="{4BAD56F3-8359-4CB9-B785-EF3D86A74264}" dt="2020-11-27T02:50:10.188" v="3254" actId="1076"/>
          <ac:spMkLst>
            <pc:docMk/>
            <pc:sldMk cId="155853584" sldId="288"/>
            <ac:spMk id="13" creationId="{94CB4D14-8526-4824-B305-69F372CE603F}"/>
          </ac:spMkLst>
        </pc:spChg>
        <pc:spChg chg="add del">
          <ac:chgData name="amy buchanan" userId="4ceef8ab4dbe15e9" providerId="LiveId" clId="{4BAD56F3-8359-4CB9-B785-EF3D86A74264}" dt="2020-11-27T02:36:04.106" v="3194" actId="26606"/>
          <ac:spMkLst>
            <pc:docMk/>
            <pc:sldMk cId="155853584" sldId="288"/>
            <ac:spMk id="14" creationId="{61951AA0-DD9C-4514-A46F-ABF18C50E55D}"/>
          </ac:spMkLst>
        </pc:spChg>
        <pc:spChg chg="add">
          <ac:chgData name="amy buchanan" userId="4ceef8ab4dbe15e9" providerId="LiveId" clId="{4BAD56F3-8359-4CB9-B785-EF3D86A74264}" dt="2020-11-27T02:36:04.131" v="3195" actId="26606"/>
          <ac:spMkLst>
            <pc:docMk/>
            <pc:sldMk cId="155853584" sldId="288"/>
            <ac:spMk id="16" creationId="{13E75778-8865-451E-A418-58B337FE5B33}"/>
          </ac:spMkLst>
        </pc:spChg>
        <pc:spChg chg="add">
          <ac:chgData name="amy buchanan" userId="4ceef8ab4dbe15e9" providerId="LiveId" clId="{4BAD56F3-8359-4CB9-B785-EF3D86A74264}" dt="2020-11-27T02:36:04.131" v="3195" actId="26606"/>
          <ac:spMkLst>
            <pc:docMk/>
            <pc:sldMk cId="155853584" sldId="288"/>
            <ac:spMk id="17" creationId="{04B3A732-BD30-43B3-B22F-86F94190750E}"/>
          </ac:spMkLst>
        </pc:spChg>
        <pc:spChg chg="add">
          <ac:chgData name="amy buchanan" userId="4ceef8ab4dbe15e9" providerId="LiveId" clId="{4BAD56F3-8359-4CB9-B785-EF3D86A74264}" dt="2020-11-27T02:36:04.131" v="3195" actId="26606"/>
          <ac:spMkLst>
            <pc:docMk/>
            <pc:sldMk cId="155853584" sldId="288"/>
            <ac:spMk id="18" creationId="{CB5978F0-8D3C-4B12-B071-F1254173E35D}"/>
          </ac:spMkLst>
        </pc:spChg>
      </pc:sldChg>
      <pc:sldChg chg="addSp delSp modSp add del mod setBg delDesignElem">
        <pc:chgData name="amy buchanan" userId="4ceef8ab4dbe15e9" providerId="LiveId" clId="{4BAD56F3-8359-4CB9-B785-EF3D86A74264}" dt="2020-11-26T19:51:20.125" v="2368" actId="47"/>
        <pc:sldMkLst>
          <pc:docMk/>
          <pc:sldMk cId="1091546962" sldId="288"/>
        </pc:sldMkLst>
        <pc:spChg chg="mod">
          <ac:chgData name="amy buchanan" userId="4ceef8ab4dbe15e9" providerId="LiveId" clId="{4BAD56F3-8359-4CB9-B785-EF3D86A74264}" dt="2020-11-26T19:30:29.561" v="2277" actId="20577"/>
          <ac:spMkLst>
            <pc:docMk/>
            <pc:sldMk cId="1091546962" sldId="288"/>
            <ac:spMk id="2" creationId="{00000000-0000-0000-0000-000000000000}"/>
          </ac:spMkLst>
        </pc:spChg>
        <pc:spChg chg="add mod">
          <ac:chgData name="amy buchanan" userId="4ceef8ab4dbe15e9" providerId="LiveId" clId="{4BAD56F3-8359-4CB9-B785-EF3D86A74264}" dt="2020-11-26T19:35:03.833" v="2333" actId="1076"/>
          <ac:spMkLst>
            <pc:docMk/>
            <pc:sldMk cId="1091546962" sldId="288"/>
            <ac:spMk id="10" creationId="{062F3FC0-1F40-48B1-9BA5-7D8984CF3258}"/>
          </ac:spMkLst>
        </pc:spChg>
        <pc:spChg chg="add del mod">
          <ac:chgData name="amy buchanan" userId="4ceef8ab4dbe15e9" providerId="LiveId" clId="{4BAD56F3-8359-4CB9-B785-EF3D86A74264}" dt="2020-11-26T19:30:59.547" v="2285" actId="47"/>
          <ac:spMkLst>
            <pc:docMk/>
            <pc:sldMk cId="1091546962" sldId="288"/>
            <ac:spMk id="36" creationId="{1F6F5EB1-A20D-401E-A024-B534C63D2FE7}"/>
          </ac:spMkLst>
        </pc:spChg>
        <pc:spChg chg="del mod">
          <ac:chgData name="amy buchanan" userId="4ceef8ab4dbe15e9" providerId="LiveId" clId="{4BAD56F3-8359-4CB9-B785-EF3D86A74264}" dt="2020-11-26T19:33:44.386" v="2308" actId="478"/>
          <ac:spMkLst>
            <pc:docMk/>
            <pc:sldMk cId="1091546962" sldId="288"/>
            <ac:spMk id="37" creationId="{AE05F078-D213-4541-B05E-70A3B1CA57CF}"/>
          </ac:spMkLst>
        </pc:spChg>
        <pc:spChg chg="del">
          <ac:chgData name="amy buchanan" userId="4ceef8ab4dbe15e9" providerId="LiveId" clId="{4BAD56F3-8359-4CB9-B785-EF3D86A74264}" dt="2020-11-26T19:33:46.544" v="2309" actId="478"/>
          <ac:spMkLst>
            <pc:docMk/>
            <pc:sldMk cId="1091546962" sldId="288"/>
            <ac:spMk id="38" creationId="{937918D2-AD4E-413C-A007-2809BF0A461D}"/>
          </ac:spMkLst>
        </pc:spChg>
        <pc:spChg chg="del">
          <ac:chgData name="amy buchanan" userId="4ceef8ab4dbe15e9" providerId="LiveId" clId="{4BAD56F3-8359-4CB9-B785-EF3D86A74264}" dt="2020-11-26T19:30:20.850" v="2274"/>
          <ac:spMkLst>
            <pc:docMk/>
            <pc:sldMk cId="1091546962" sldId="288"/>
            <ac:spMk id="3078" creationId="{621227B1-1586-4CEF-A0F1-E3C7FFBD4AB7}"/>
          </ac:spMkLst>
        </pc:spChg>
        <pc:spChg chg="del">
          <ac:chgData name="amy buchanan" userId="4ceef8ab4dbe15e9" providerId="LiveId" clId="{4BAD56F3-8359-4CB9-B785-EF3D86A74264}" dt="2020-11-26T19:30:20.850" v="2274"/>
          <ac:spMkLst>
            <pc:docMk/>
            <pc:sldMk cId="1091546962" sldId="288"/>
            <ac:spMk id="3079" creationId="{9A7695ED-335C-4D08-AA65-0EDC27309B26}"/>
          </ac:spMkLst>
        </pc:spChg>
        <pc:picChg chg="add del mod">
          <ac:chgData name="amy buchanan" userId="4ceef8ab4dbe15e9" providerId="LiveId" clId="{4BAD56F3-8359-4CB9-B785-EF3D86A74264}" dt="2020-11-26T19:33:39.965" v="2306" actId="478"/>
          <ac:picMkLst>
            <pc:docMk/>
            <pc:sldMk cId="1091546962" sldId="288"/>
            <ac:picMk id="34" creationId="{E9919ABD-8A19-462B-918E-C9FBCB2EC872}"/>
          </ac:picMkLst>
        </pc:picChg>
      </pc:sldChg>
      <pc:sldChg chg="delSp add del setBg delDesignElem">
        <pc:chgData name="amy buchanan" userId="4ceef8ab4dbe15e9" providerId="LiveId" clId="{4BAD56F3-8359-4CB9-B785-EF3D86A74264}" dt="2020-11-27T02:51:24.231" v="3261" actId="47"/>
        <pc:sldMkLst>
          <pc:docMk/>
          <pc:sldMk cId="4065381694" sldId="289"/>
        </pc:sldMkLst>
        <pc:spChg chg="del">
          <ac:chgData name="amy buchanan" userId="4ceef8ab4dbe15e9" providerId="LiveId" clId="{4BAD56F3-8359-4CB9-B785-EF3D86A74264}" dt="2020-11-27T02:50:43.030" v="3256"/>
          <ac:spMkLst>
            <pc:docMk/>
            <pc:sldMk cId="4065381694" sldId="289"/>
            <ac:spMk id="1065" creationId="{9B048A9D-7810-4E83-9167-7E739CC84D63}"/>
          </ac:spMkLst>
        </pc:spChg>
        <pc:spChg chg="del">
          <ac:chgData name="amy buchanan" userId="4ceef8ab4dbe15e9" providerId="LiveId" clId="{4BAD56F3-8359-4CB9-B785-EF3D86A74264}" dt="2020-11-27T02:50:43.030" v="3256"/>
          <ac:spMkLst>
            <pc:docMk/>
            <pc:sldMk cId="4065381694" sldId="289"/>
            <ac:spMk id="1067" creationId="{CC43FB38-B7F9-4596-81AE-806CFD75FE3B}"/>
          </ac:spMkLst>
        </pc:spChg>
        <pc:spChg chg="del">
          <ac:chgData name="amy buchanan" userId="4ceef8ab4dbe15e9" providerId="LiveId" clId="{4BAD56F3-8359-4CB9-B785-EF3D86A74264}" dt="2020-11-27T02:50:43.030" v="3256"/>
          <ac:spMkLst>
            <pc:docMk/>
            <pc:sldMk cId="4065381694" sldId="289"/>
            <ac:spMk id="1068" creationId="{E164ABF9-6BDA-48A6-BD68-60B349C56C9A}"/>
          </ac:spMkLst>
        </pc:spChg>
      </pc:sldChg>
      <pc:sldChg chg="modSp add mod ord">
        <pc:chgData name="amy buchanan" userId="4ceef8ab4dbe15e9" providerId="LiveId" clId="{4BAD56F3-8359-4CB9-B785-EF3D86A74264}" dt="2020-11-27T03:00:25.309" v="3334" actId="20577"/>
        <pc:sldMkLst>
          <pc:docMk/>
          <pc:sldMk cId="2604857986" sldId="290"/>
        </pc:sldMkLst>
        <pc:spChg chg="mod">
          <ac:chgData name="amy buchanan" userId="4ceef8ab4dbe15e9" providerId="LiveId" clId="{4BAD56F3-8359-4CB9-B785-EF3D86A74264}" dt="2020-11-27T03:00:25.309" v="3334" actId="20577"/>
          <ac:spMkLst>
            <pc:docMk/>
            <pc:sldMk cId="2604857986" sldId="290"/>
            <ac:spMk id="3" creationId="{00000000-0000-0000-0000-000000000000}"/>
          </ac:spMkLst>
        </pc:spChg>
      </pc:sldChg>
      <pc:sldChg chg="delSp modSp new mod">
        <pc:chgData name="amy buchanan" userId="4ceef8ab4dbe15e9" providerId="LiveId" clId="{4BAD56F3-8359-4CB9-B785-EF3D86A74264}" dt="2020-11-27T02:58:36.496" v="3296" actId="1076"/>
        <pc:sldMkLst>
          <pc:docMk/>
          <pc:sldMk cId="1325362547" sldId="291"/>
        </pc:sldMkLst>
        <pc:spChg chg="mod">
          <ac:chgData name="amy buchanan" userId="4ceef8ab4dbe15e9" providerId="LiveId" clId="{4BAD56F3-8359-4CB9-B785-EF3D86A74264}" dt="2020-11-27T02:58:36.496" v="3296" actId="1076"/>
          <ac:spMkLst>
            <pc:docMk/>
            <pc:sldMk cId="1325362547" sldId="291"/>
            <ac:spMk id="2" creationId="{5445D78A-BC29-4CBC-97BF-69034E7F4042}"/>
          </ac:spMkLst>
        </pc:spChg>
        <pc:spChg chg="del">
          <ac:chgData name="amy buchanan" userId="4ceef8ab4dbe15e9" providerId="LiveId" clId="{4BAD56F3-8359-4CB9-B785-EF3D86A74264}" dt="2020-11-27T02:57:23.903" v="3285" actId="478"/>
          <ac:spMkLst>
            <pc:docMk/>
            <pc:sldMk cId="1325362547" sldId="291"/>
            <ac:spMk id="4" creationId="{731AA5FB-0D36-478E-825A-8857C8D0E1EB}"/>
          </ac:spMkLst>
        </pc:spChg>
        <pc:spChg chg="mod">
          <ac:chgData name="amy buchanan" userId="4ceef8ab4dbe15e9" providerId="LiveId" clId="{4BAD56F3-8359-4CB9-B785-EF3D86A74264}" dt="2020-11-27T02:57:14.139" v="3284" actId="121"/>
          <ac:spMkLst>
            <pc:docMk/>
            <pc:sldMk cId="1325362547" sldId="291"/>
            <ac:spMk id="5" creationId="{8FB01CEF-4C45-411F-87E4-32B6B123EF2B}"/>
          </ac:spMkLst>
        </pc:spChg>
      </pc:sldChg>
      <pc:sldMasterChg chg="addSp modTransition modSldLayout">
        <pc:chgData name="amy buchanan" userId="4ceef8ab4dbe15e9" providerId="LiveId" clId="{4BAD56F3-8359-4CB9-B785-EF3D86A74264}" dt="2020-10-15T14:08:37.869" v="47"/>
        <pc:sldMasterMkLst>
          <pc:docMk/>
          <pc:sldMasterMk cId="971827531" sldId="2147483661"/>
        </pc:sldMasterMkLst>
        <pc:spChg chg="add">
          <ac:chgData name="amy buchanan" userId="4ceef8ab4dbe15e9" providerId="LiveId" clId="{4BAD56F3-8359-4CB9-B785-EF3D86A74264}" dt="2020-10-15T14:08:37.869" v="47"/>
          <ac:spMkLst>
            <pc:docMk/>
            <pc:sldMasterMk cId="971827531" sldId="2147483661"/>
            <ac:spMk id="8" creationId="{7DE2BE2B-17BB-43FC-B014-72CFDC747E62}"/>
          </ac:spMkLst>
        </pc:spChg>
        <pc:sldLayoutChg chg="addSp 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3506898346" sldId="2147483662"/>
          </pc:sldLayoutMkLst>
          <pc:spChg chg="add">
            <ac:chgData name="amy buchanan" userId="4ceef8ab4dbe15e9" providerId="LiveId" clId="{4BAD56F3-8359-4CB9-B785-EF3D86A74264}" dt="2020-10-15T14:08:37.869" v="47"/>
            <ac:spMkLst>
              <pc:docMk/>
              <pc:sldMasterMk cId="971827531" sldId="2147483661"/>
              <pc:sldLayoutMk cId="3506898346" sldId="2147483662"/>
              <ac:spMk id="8" creationId="{10ADC71F-EFF2-47C7-89FC-6EF38A7BA823}"/>
            </ac:spMkLst>
          </pc:spChg>
        </pc:sldLayoutChg>
        <pc:sldLayoutChg chg="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286615923" sldId="2147483663"/>
          </pc:sldLayoutMkLst>
        </pc:sldLayoutChg>
        <pc:sldLayoutChg chg="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430658596" sldId="2147483665"/>
          </pc:sldLayoutMkLst>
        </pc:sldLayoutChg>
        <pc:sldLayoutChg chg="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830001513" sldId="2147483666"/>
          </pc:sldLayoutMkLst>
        </pc:sldLayoutChg>
        <pc:sldLayoutChg chg="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1241001143" sldId="2147483667"/>
          </pc:sldLayoutMkLst>
        </pc:sldLayoutChg>
        <pc:sldLayoutChg chg="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3274259223" sldId="2147483668"/>
          </pc:sldLayoutMkLst>
        </pc:sldLayoutChg>
        <pc:sldLayoutChg chg="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3409488341" sldId="2147483669"/>
          </pc:sldLayoutMkLst>
        </pc:sldLayoutChg>
        <pc:sldLayoutChg chg="addSp 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2535304627" sldId="2147483670"/>
          </pc:sldLayoutMkLst>
          <pc:spChg chg="add">
            <ac:chgData name="amy buchanan" userId="4ceef8ab4dbe15e9" providerId="LiveId" clId="{4BAD56F3-8359-4CB9-B785-EF3D86A74264}" dt="2020-10-15T14:08:37.869" v="47"/>
            <ac:spMkLst>
              <pc:docMk/>
              <pc:sldMasterMk cId="971827531" sldId="2147483661"/>
              <pc:sldLayoutMk cId="2535304627" sldId="2147483670"/>
              <ac:spMk id="9" creationId="{DAD8B883-CC32-451A-97EE-D215C637FD33}"/>
            </ac:spMkLst>
          </pc:spChg>
        </pc:sldLayoutChg>
        <pc:sldLayoutChg chg="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2908467886" sldId="2147483671"/>
          </pc:sldLayoutMkLst>
        </pc:sldLayoutChg>
        <pc:sldLayoutChg chg="modTransition">
          <pc:chgData name="amy buchanan" userId="4ceef8ab4dbe15e9" providerId="LiveId" clId="{4BAD56F3-8359-4CB9-B785-EF3D86A74264}" dt="2020-10-15T14:08:37.869" v="47"/>
          <pc:sldLayoutMkLst>
            <pc:docMk/>
            <pc:sldMasterMk cId="971827531" sldId="2147483661"/>
            <pc:sldLayoutMk cId="1959231826" sldId="2147483672"/>
          </pc:sldLayoutMkLst>
        </pc:sldLayoutChg>
      </pc:sldMasterChg>
    </pc:docChg>
  </pc:docChgLst>
  <pc:docChgLst>
    <pc:chgData name="amy buchanan" userId="4ceef8ab4dbe15e9" providerId="LiveId" clId="{7F9A8455-5E83-4247-B092-B71571F88F63}"/>
    <pc:docChg chg="undo custSel mod addSld delSld modSld sldOrd">
      <pc:chgData name="amy buchanan" userId="4ceef8ab4dbe15e9" providerId="LiveId" clId="{7F9A8455-5E83-4247-B092-B71571F88F63}" dt="2021-01-03T23:44:44.770" v="745" actId="404"/>
      <pc:docMkLst>
        <pc:docMk/>
      </pc:docMkLst>
      <pc:sldChg chg="addSp delSp modSp mod">
        <pc:chgData name="amy buchanan" userId="4ceef8ab4dbe15e9" providerId="LiveId" clId="{7F9A8455-5E83-4247-B092-B71571F88F63}" dt="2021-01-03T23:21:54.058" v="678" actId="1076"/>
        <pc:sldMkLst>
          <pc:docMk/>
          <pc:sldMk cId="3078986930" sldId="277"/>
        </pc:sldMkLst>
        <pc:spChg chg="mod ord">
          <ac:chgData name="amy buchanan" userId="4ceef8ab4dbe15e9" providerId="LiveId" clId="{7F9A8455-5E83-4247-B092-B71571F88F63}" dt="2021-01-03T23:21:54.058" v="678" actId="1076"/>
          <ac:spMkLst>
            <pc:docMk/>
            <pc:sldMk cId="3078986930" sldId="277"/>
            <ac:spMk id="3" creationId="{00000000-0000-0000-0000-000000000000}"/>
          </ac:spMkLst>
        </pc:spChg>
        <pc:spChg chg="mod ord">
          <ac:chgData name="amy buchanan" userId="4ceef8ab4dbe15e9" providerId="LiveId" clId="{7F9A8455-5E83-4247-B092-B71571F88F63}" dt="2021-01-03T21:23:48.256" v="32" actId="26606"/>
          <ac:spMkLst>
            <pc:docMk/>
            <pc:sldMk cId="3078986930" sldId="277"/>
            <ac:spMk id="4" creationId="{4EC5A1D8-E517-40C4-BAE9-59D0B819057A}"/>
          </ac:spMkLst>
        </pc:spChg>
        <pc:spChg chg="mod">
          <ac:chgData name="amy buchanan" userId="4ceef8ab4dbe15e9" providerId="LiveId" clId="{7F9A8455-5E83-4247-B092-B71571F88F63}" dt="2021-01-03T21:23:48.256" v="32" actId="26606"/>
          <ac:spMkLst>
            <pc:docMk/>
            <pc:sldMk cId="3078986930" sldId="277"/>
            <ac:spMk id="5" creationId="{00000000-0000-0000-0000-000000000000}"/>
          </ac:spMkLst>
        </pc:spChg>
        <pc:spChg chg="add del mod">
          <ac:chgData name="amy buchanan" userId="4ceef8ab4dbe15e9" providerId="LiveId" clId="{7F9A8455-5E83-4247-B092-B71571F88F63}" dt="2021-01-03T21:21:18.989" v="5"/>
          <ac:spMkLst>
            <pc:docMk/>
            <pc:sldMk cId="3078986930" sldId="277"/>
            <ac:spMk id="9" creationId="{28ED471E-27CB-46D7-BFD5-1D57482EC4B3}"/>
          </ac:spMkLst>
        </pc:spChg>
        <pc:spChg chg="add del">
          <ac:chgData name="amy buchanan" userId="4ceef8ab4dbe15e9" providerId="LiveId" clId="{7F9A8455-5E83-4247-B092-B71571F88F63}" dt="2021-01-03T21:23:48.256" v="32" actId="26606"/>
          <ac:spMkLst>
            <pc:docMk/>
            <pc:sldMk cId="3078986930" sldId="277"/>
            <ac:spMk id="35" creationId="{A737512E-4B24-4BB8-A916-209EB41C080D}"/>
          </ac:spMkLst>
        </pc:spChg>
        <pc:spChg chg="add del">
          <ac:chgData name="amy buchanan" userId="4ceef8ab4dbe15e9" providerId="LiveId" clId="{7F9A8455-5E83-4247-B092-B71571F88F63}" dt="2021-01-03T21:23:48.256" v="32" actId="26606"/>
          <ac:spMkLst>
            <pc:docMk/>
            <pc:sldMk cId="3078986930" sldId="277"/>
            <ac:spMk id="36" creationId="{F8A1B5F4-AD1E-4481-8005-96A48FE996DB}"/>
          </ac:spMkLst>
        </pc:spChg>
        <pc:spChg chg="add del">
          <ac:chgData name="amy buchanan" userId="4ceef8ab4dbe15e9" providerId="LiveId" clId="{7F9A8455-5E83-4247-B092-B71571F88F63}" dt="2021-01-03T21:22:54.559" v="7" actId="26606"/>
          <ac:spMkLst>
            <pc:docMk/>
            <pc:sldMk cId="3078986930" sldId="277"/>
            <ac:spMk id="71" creationId="{5FEE53ED-925B-49C1-B7A9-DFBD9991D2D5}"/>
          </ac:spMkLst>
        </pc:spChg>
        <pc:spChg chg="add del">
          <ac:chgData name="amy buchanan" userId="4ceef8ab4dbe15e9" providerId="LiveId" clId="{7F9A8455-5E83-4247-B092-B71571F88F63}" dt="2021-01-03T21:22:54.559" v="7" actId="26606"/>
          <ac:spMkLst>
            <pc:docMk/>
            <pc:sldMk cId="3078986930" sldId="277"/>
            <ac:spMk id="73" creationId="{494D45AE-1E70-46DE-8CEB-37E01B08040B}"/>
          </ac:spMkLst>
        </pc:spChg>
        <pc:spChg chg="add del">
          <ac:chgData name="amy buchanan" userId="4ceef8ab4dbe15e9" providerId="LiveId" clId="{7F9A8455-5E83-4247-B092-B71571F88F63}" dt="2021-01-03T21:22:54.559" v="7" actId="26606"/>
          <ac:spMkLst>
            <pc:docMk/>
            <pc:sldMk cId="3078986930" sldId="277"/>
            <ac:spMk id="75" creationId="{C844AD36-4F46-4173-8A18-BA4C2267A9A2}"/>
          </ac:spMkLst>
        </pc:spChg>
        <pc:spChg chg="add del">
          <ac:chgData name="amy buchanan" userId="4ceef8ab4dbe15e9" providerId="LiveId" clId="{7F9A8455-5E83-4247-B092-B71571F88F63}" dt="2021-01-03T21:22:54.559" v="7" actId="26606"/>
          <ac:spMkLst>
            <pc:docMk/>
            <pc:sldMk cId="3078986930" sldId="277"/>
            <ac:spMk id="77" creationId="{7EDEE670-2A62-4487-B887-E9EE53644016}"/>
          </ac:spMkLst>
        </pc:spChg>
        <pc:spChg chg="add del">
          <ac:chgData name="amy buchanan" userId="4ceef8ab4dbe15e9" providerId="LiveId" clId="{7F9A8455-5E83-4247-B092-B71571F88F63}" dt="2021-01-03T21:22:54.559" v="7" actId="26606"/>
          <ac:spMkLst>
            <pc:docMk/>
            <pc:sldMk cId="3078986930" sldId="277"/>
            <ac:spMk id="79" creationId="{0C91C101-B43C-419E-8197-06D7E53B5C52}"/>
          </ac:spMkLst>
        </pc:spChg>
        <pc:spChg chg="add del">
          <ac:chgData name="amy buchanan" userId="4ceef8ab4dbe15e9" providerId="LiveId" clId="{7F9A8455-5E83-4247-B092-B71571F88F63}" dt="2021-01-03T21:22:54.559" v="7" actId="26606"/>
          <ac:spMkLst>
            <pc:docMk/>
            <pc:sldMk cId="3078986930" sldId="277"/>
            <ac:spMk id="81" creationId="{DBAE892B-B008-4202-A3A4-E2280B0A0849}"/>
          </ac:spMkLst>
        </pc:spChg>
        <pc:spChg chg="add del">
          <ac:chgData name="amy buchanan" userId="4ceef8ab4dbe15e9" providerId="LiveId" clId="{7F9A8455-5E83-4247-B092-B71571F88F63}" dt="2021-01-03T21:22:57.527" v="9" actId="26606"/>
          <ac:spMkLst>
            <pc:docMk/>
            <pc:sldMk cId="3078986930" sldId="277"/>
            <ac:spMk id="1028" creationId="{5FEE53ED-925B-49C1-B7A9-DFBD9991D2D5}"/>
          </ac:spMkLst>
        </pc:spChg>
        <pc:spChg chg="add del">
          <ac:chgData name="amy buchanan" userId="4ceef8ab4dbe15e9" providerId="LiveId" clId="{7F9A8455-5E83-4247-B092-B71571F88F63}" dt="2021-01-03T21:22:57.527" v="9" actId="26606"/>
          <ac:spMkLst>
            <pc:docMk/>
            <pc:sldMk cId="3078986930" sldId="277"/>
            <ac:spMk id="1029" creationId="{E96FC08F-E9E6-492C-951B-052826DD5701}"/>
          </ac:spMkLst>
        </pc:spChg>
        <pc:spChg chg="add del">
          <ac:chgData name="amy buchanan" userId="4ceef8ab4dbe15e9" providerId="LiveId" clId="{7F9A8455-5E83-4247-B092-B71571F88F63}" dt="2021-01-03T21:23:02.394" v="11" actId="26606"/>
          <ac:spMkLst>
            <pc:docMk/>
            <pc:sldMk cId="3078986930" sldId="277"/>
            <ac:spMk id="1031" creationId="{5FEE53ED-925B-49C1-B7A9-DFBD9991D2D5}"/>
          </ac:spMkLst>
        </pc:spChg>
        <pc:spChg chg="add del">
          <ac:chgData name="amy buchanan" userId="4ceef8ab4dbe15e9" providerId="LiveId" clId="{7F9A8455-5E83-4247-B092-B71571F88F63}" dt="2021-01-03T21:23:02.394" v="11" actId="26606"/>
          <ac:spMkLst>
            <pc:docMk/>
            <pc:sldMk cId="3078986930" sldId="277"/>
            <ac:spMk id="1032" creationId="{92B62F77-1479-4D2D-B6C8-31B802DCDF74}"/>
          </ac:spMkLst>
        </pc:spChg>
        <pc:spChg chg="add del">
          <ac:chgData name="amy buchanan" userId="4ceef8ab4dbe15e9" providerId="LiveId" clId="{7F9A8455-5E83-4247-B092-B71571F88F63}" dt="2021-01-03T21:23:02.394" v="11" actId="26606"/>
          <ac:spMkLst>
            <pc:docMk/>
            <pc:sldMk cId="3078986930" sldId="277"/>
            <ac:spMk id="1033" creationId="{729C1B0C-3DC9-42D7-83F4-4BA553581685}"/>
          </ac:spMkLst>
        </pc:spChg>
        <pc:spChg chg="add del">
          <ac:chgData name="amy buchanan" userId="4ceef8ab4dbe15e9" providerId="LiveId" clId="{7F9A8455-5E83-4247-B092-B71571F88F63}" dt="2021-01-03T21:23:02.394" v="11" actId="26606"/>
          <ac:spMkLst>
            <pc:docMk/>
            <pc:sldMk cId="3078986930" sldId="277"/>
            <ac:spMk id="1034" creationId="{6843A038-D982-4F12-AA93-4700675D8A75}"/>
          </ac:spMkLst>
        </pc:spChg>
        <pc:spChg chg="add del">
          <ac:chgData name="amy buchanan" userId="4ceef8ab4dbe15e9" providerId="LiveId" clId="{7F9A8455-5E83-4247-B092-B71571F88F63}" dt="2021-01-03T21:23:02.394" v="11" actId="26606"/>
          <ac:spMkLst>
            <pc:docMk/>
            <pc:sldMk cId="3078986930" sldId="277"/>
            <ac:spMk id="1035" creationId="{A31A40F9-5ECE-4397-9B8F-CCA17D87C154}"/>
          </ac:spMkLst>
        </pc:spChg>
        <pc:spChg chg="add del">
          <ac:chgData name="amy buchanan" userId="4ceef8ab4dbe15e9" providerId="LiveId" clId="{7F9A8455-5E83-4247-B092-B71571F88F63}" dt="2021-01-03T21:23:02.394" v="11" actId="26606"/>
          <ac:spMkLst>
            <pc:docMk/>
            <pc:sldMk cId="3078986930" sldId="277"/>
            <ac:spMk id="1036" creationId="{4C55FBB2-EBF1-469C-A635-09EABA04F455}"/>
          </ac:spMkLst>
        </pc:spChg>
        <pc:spChg chg="add del">
          <ac:chgData name="amy buchanan" userId="4ceef8ab4dbe15e9" providerId="LiveId" clId="{7F9A8455-5E83-4247-B092-B71571F88F63}" dt="2021-01-03T21:23:05.613" v="13" actId="26606"/>
          <ac:spMkLst>
            <pc:docMk/>
            <pc:sldMk cId="3078986930" sldId="277"/>
            <ac:spMk id="1038" creationId="{610A9E77-F0A9-4BDB-8281-53921270EBB5}"/>
          </ac:spMkLst>
        </pc:spChg>
        <pc:spChg chg="add del">
          <ac:chgData name="amy buchanan" userId="4ceef8ab4dbe15e9" providerId="LiveId" clId="{7F9A8455-5E83-4247-B092-B71571F88F63}" dt="2021-01-03T21:23:11.225" v="15" actId="26606"/>
          <ac:spMkLst>
            <pc:docMk/>
            <pc:sldMk cId="3078986930" sldId="277"/>
            <ac:spMk id="1040" creationId="{5FEE53ED-925B-49C1-B7A9-DFBD9991D2D5}"/>
          </ac:spMkLst>
        </pc:spChg>
        <pc:spChg chg="add del">
          <ac:chgData name="amy buchanan" userId="4ceef8ab4dbe15e9" providerId="LiveId" clId="{7F9A8455-5E83-4247-B092-B71571F88F63}" dt="2021-01-03T21:23:11.225" v="15" actId="26606"/>
          <ac:spMkLst>
            <pc:docMk/>
            <pc:sldMk cId="3078986930" sldId="277"/>
            <ac:spMk id="1041" creationId="{856BEFEA-7D17-455C-9578-EF33BA4F0D74}"/>
          </ac:spMkLst>
        </pc:spChg>
        <pc:spChg chg="add del">
          <ac:chgData name="amy buchanan" userId="4ceef8ab4dbe15e9" providerId="LiveId" clId="{7F9A8455-5E83-4247-B092-B71571F88F63}" dt="2021-01-03T21:23:11.225" v="15" actId="26606"/>
          <ac:spMkLst>
            <pc:docMk/>
            <pc:sldMk cId="3078986930" sldId="277"/>
            <ac:spMk id="1042" creationId="{78CBFDFB-9AD6-4B44-8E78-8C279CC50FDF}"/>
          </ac:spMkLst>
        </pc:spChg>
        <pc:spChg chg="add del">
          <ac:chgData name="amy buchanan" userId="4ceef8ab4dbe15e9" providerId="LiveId" clId="{7F9A8455-5E83-4247-B092-B71571F88F63}" dt="2021-01-03T21:23:11.225" v="15" actId="26606"/>
          <ac:spMkLst>
            <pc:docMk/>
            <pc:sldMk cId="3078986930" sldId="277"/>
            <ac:spMk id="1043" creationId="{E57786FA-CD43-4441-8A7A-731551E58DCD}"/>
          </ac:spMkLst>
        </pc:spChg>
        <pc:spChg chg="add del">
          <ac:chgData name="amy buchanan" userId="4ceef8ab4dbe15e9" providerId="LiveId" clId="{7F9A8455-5E83-4247-B092-B71571F88F63}" dt="2021-01-03T21:23:12.925" v="17" actId="26606"/>
          <ac:spMkLst>
            <pc:docMk/>
            <pc:sldMk cId="3078986930" sldId="277"/>
            <ac:spMk id="1045" creationId="{5FEE53ED-925B-49C1-B7A9-DFBD9991D2D5}"/>
          </ac:spMkLst>
        </pc:spChg>
        <pc:spChg chg="add del">
          <ac:chgData name="amy buchanan" userId="4ceef8ab4dbe15e9" providerId="LiveId" clId="{7F9A8455-5E83-4247-B092-B71571F88F63}" dt="2021-01-03T21:23:12.925" v="17" actId="26606"/>
          <ac:spMkLst>
            <pc:docMk/>
            <pc:sldMk cId="3078986930" sldId="277"/>
            <ac:spMk id="1046" creationId="{C14D3828-515C-4F9A-9C64-3677518532F0}"/>
          </ac:spMkLst>
        </pc:spChg>
        <pc:spChg chg="add del">
          <ac:chgData name="amy buchanan" userId="4ceef8ab4dbe15e9" providerId="LiveId" clId="{7F9A8455-5E83-4247-B092-B71571F88F63}" dt="2021-01-03T21:23:12.925" v="17" actId="26606"/>
          <ac:spMkLst>
            <pc:docMk/>
            <pc:sldMk cId="3078986930" sldId="277"/>
            <ac:spMk id="1047" creationId="{AF008B56-05A2-4799-8236-CEB9EF374014}"/>
          </ac:spMkLst>
        </pc:spChg>
        <pc:spChg chg="add del">
          <ac:chgData name="amy buchanan" userId="4ceef8ab4dbe15e9" providerId="LiveId" clId="{7F9A8455-5E83-4247-B092-B71571F88F63}" dt="2021-01-03T21:23:15.540" v="19" actId="26606"/>
          <ac:spMkLst>
            <pc:docMk/>
            <pc:sldMk cId="3078986930" sldId="277"/>
            <ac:spMk id="1049" creationId="{610A9E77-F0A9-4BDB-8281-53921270EBB5}"/>
          </ac:spMkLst>
        </pc:spChg>
        <pc:spChg chg="add del">
          <ac:chgData name="amy buchanan" userId="4ceef8ab4dbe15e9" providerId="LiveId" clId="{7F9A8455-5E83-4247-B092-B71571F88F63}" dt="2021-01-03T21:23:15.540" v="19" actId="26606"/>
          <ac:spMkLst>
            <pc:docMk/>
            <pc:sldMk cId="3078986930" sldId="277"/>
            <ac:spMk id="1050" creationId="{246046FF-58EE-4AEA-BE20-29BE1BA8EC6D}"/>
          </ac:spMkLst>
        </pc:spChg>
        <pc:spChg chg="add del">
          <ac:chgData name="amy buchanan" userId="4ceef8ab4dbe15e9" providerId="LiveId" clId="{7F9A8455-5E83-4247-B092-B71571F88F63}" dt="2021-01-03T21:23:15.540" v="19" actId="26606"/>
          <ac:spMkLst>
            <pc:docMk/>
            <pc:sldMk cId="3078986930" sldId="277"/>
            <ac:spMk id="1051" creationId="{18A55481-9C1F-4BAE-8C8F-9829C2AE8F92}"/>
          </ac:spMkLst>
        </pc:spChg>
        <pc:spChg chg="add del">
          <ac:chgData name="amy buchanan" userId="4ceef8ab4dbe15e9" providerId="LiveId" clId="{7F9A8455-5E83-4247-B092-B71571F88F63}" dt="2021-01-03T21:23:15.540" v="19" actId="26606"/>
          <ac:spMkLst>
            <pc:docMk/>
            <pc:sldMk cId="3078986930" sldId="277"/>
            <ac:spMk id="1052" creationId="{C6C213A5-CB2C-4850-B274-EBDD2BF7E311}"/>
          </ac:spMkLst>
        </pc:spChg>
        <pc:spChg chg="add del">
          <ac:chgData name="amy buchanan" userId="4ceef8ab4dbe15e9" providerId="LiveId" clId="{7F9A8455-5E83-4247-B092-B71571F88F63}" dt="2021-01-03T21:23:35.560" v="21" actId="26606"/>
          <ac:spMkLst>
            <pc:docMk/>
            <pc:sldMk cId="3078986930" sldId="277"/>
            <ac:spMk id="1054" creationId="{610A9E77-F0A9-4BDB-8281-53921270EBB5}"/>
          </ac:spMkLst>
        </pc:spChg>
        <pc:spChg chg="add del">
          <ac:chgData name="amy buchanan" userId="4ceef8ab4dbe15e9" providerId="LiveId" clId="{7F9A8455-5E83-4247-B092-B71571F88F63}" dt="2021-01-03T21:23:36.672" v="23" actId="26606"/>
          <ac:spMkLst>
            <pc:docMk/>
            <pc:sldMk cId="3078986930" sldId="277"/>
            <ac:spMk id="1056" creationId="{5FEE53ED-925B-49C1-B7A9-DFBD9991D2D5}"/>
          </ac:spMkLst>
        </pc:spChg>
        <pc:spChg chg="add del">
          <ac:chgData name="amy buchanan" userId="4ceef8ab4dbe15e9" providerId="LiveId" clId="{7F9A8455-5E83-4247-B092-B71571F88F63}" dt="2021-01-03T21:23:36.672" v="23" actId="26606"/>
          <ac:spMkLst>
            <pc:docMk/>
            <pc:sldMk cId="3078986930" sldId="277"/>
            <ac:spMk id="1057" creationId="{856BEFEA-7D17-455C-9578-EF33BA4F0D74}"/>
          </ac:spMkLst>
        </pc:spChg>
        <pc:spChg chg="add del">
          <ac:chgData name="amy buchanan" userId="4ceef8ab4dbe15e9" providerId="LiveId" clId="{7F9A8455-5E83-4247-B092-B71571F88F63}" dt="2021-01-03T21:23:36.672" v="23" actId="26606"/>
          <ac:spMkLst>
            <pc:docMk/>
            <pc:sldMk cId="3078986930" sldId="277"/>
            <ac:spMk id="1058" creationId="{78CBFDFB-9AD6-4B44-8E78-8C279CC50FDF}"/>
          </ac:spMkLst>
        </pc:spChg>
        <pc:spChg chg="add del">
          <ac:chgData name="amy buchanan" userId="4ceef8ab4dbe15e9" providerId="LiveId" clId="{7F9A8455-5E83-4247-B092-B71571F88F63}" dt="2021-01-03T21:23:36.672" v="23" actId="26606"/>
          <ac:spMkLst>
            <pc:docMk/>
            <pc:sldMk cId="3078986930" sldId="277"/>
            <ac:spMk id="1059" creationId="{E57786FA-CD43-4441-8A7A-731551E58DCD}"/>
          </ac:spMkLst>
        </pc:spChg>
        <pc:spChg chg="add del">
          <ac:chgData name="amy buchanan" userId="4ceef8ab4dbe15e9" providerId="LiveId" clId="{7F9A8455-5E83-4247-B092-B71571F88F63}" dt="2021-01-03T21:23:38.521" v="25" actId="26606"/>
          <ac:spMkLst>
            <pc:docMk/>
            <pc:sldMk cId="3078986930" sldId="277"/>
            <ac:spMk id="1061" creationId="{5FEE53ED-925B-49C1-B7A9-DFBD9991D2D5}"/>
          </ac:spMkLst>
        </pc:spChg>
        <pc:spChg chg="add del">
          <ac:chgData name="amy buchanan" userId="4ceef8ab4dbe15e9" providerId="LiveId" clId="{7F9A8455-5E83-4247-B092-B71571F88F63}" dt="2021-01-03T21:23:38.521" v="25" actId="26606"/>
          <ac:spMkLst>
            <pc:docMk/>
            <pc:sldMk cId="3078986930" sldId="277"/>
            <ac:spMk id="1062" creationId="{C14D3828-515C-4F9A-9C64-3677518532F0}"/>
          </ac:spMkLst>
        </pc:spChg>
        <pc:spChg chg="add del">
          <ac:chgData name="amy buchanan" userId="4ceef8ab4dbe15e9" providerId="LiveId" clId="{7F9A8455-5E83-4247-B092-B71571F88F63}" dt="2021-01-03T21:23:38.521" v="25" actId="26606"/>
          <ac:spMkLst>
            <pc:docMk/>
            <pc:sldMk cId="3078986930" sldId="277"/>
            <ac:spMk id="1063" creationId="{AF008B56-05A2-4799-8236-CEB9EF374014}"/>
          </ac:spMkLst>
        </pc:spChg>
        <pc:spChg chg="add del">
          <ac:chgData name="amy buchanan" userId="4ceef8ab4dbe15e9" providerId="LiveId" clId="{7F9A8455-5E83-4247-B092-B71571F88F63}" dt="2021-01-03T21:23:42.043" v="27" actId="26606"/>
          <ac:spMkLst>
            <pc:docMk/>
            <pc:sldMk cId="3078986930" sldId="277"/>
            <ac:spMk id="1065" creationId="{610A9E77-F0A9-4BDB-8281-53921270EBB5}"/>
          </ac:spMkLst>
        </pc:spChg>
        <pc:spChg chg="add del">
          <ac:chgData name="amy buchanan" userId="4ceef8ab4dbe15e9" providerId="LiveId" clId="{7F9A8455-5E83-4247-B092-B71571F88F63}" dt="2021-01-03T21:23:42.043" v="27" actId="26606"/>
          <ac:spMkLst>
            <pc:docMk/>
            <pc:sldMk cId="3078986930" sldId="277"/>
            <ac:spMk id="1066" creationId="{246046FF-58EE-4AEA-BE20-29BE1BA8EC6D}"/>
          </ac:spMkLst>
        </pc:spChg>
        <pc:spChg chg="add del">
          <ac:chgData name="amy buchanan" userId="4ceef8ab4dbe15e9" providerId="LiveId" clId="{7F9A8455-5E83-4247-B092-B71571F88F63}" dt="2021-01-03T21:23:42.043" v="27" actId="26606"/>
          <ac:spMkLst>
            <pc:docMk/>
            <pc:sldMk cId="3078986930" sldId="277"/>
            <ac:spMk id="1067" creationId="{18A55481-9C1F-4BAE-8C8F-9829C2AE8F92}"/>
          </ac:spMkLst>
        </pc:spChg>
        <pc:spChg chg="add del">
          <ac:chgData name="amy buchanan" userId="4ceef8ab4dbe15e9" providerId="LiveId" clId="{7F9A8455-5E83-4247-B092-B71571F88F63}" dt="2021-01-03T21:23:42.043" v="27" actId="26606"/>
          <ac:spMkLst>
            <pc:docMk/>
            <pc:sldMk cId="3078986930" sldId="277"/>
            <ac:spMk id="1068" creationId="{C6C213A5-CB2C-4850-B274-EBDD2BF7E311}"/>
          </ac:spMkLst>
        </pc:spChg>
        <pc:spChg chg="add del">
          <ac:chgData name="amy buchanan" userId="4ceef8ab4dbe15e9" providerId="LiveId" clId="{7F9A8455-5E83-4247-B092-B71571F88F63}" dt="2021-01-03T21:23:46.508" v="29" actId="26606"/>
          <ac:spMkLst>
            <pc:docMk/>
            <pc:sldMk cId="3078986930" sldId="277"/>
            <ac:spMk id="1070" creationId="{610A9E77-F0A9-4BDB-8281-53921270EBB5}"/>
          </ac:spMkLst>
        </pc:spChg>
        <pc:spChg chg="add del">
          <ac:chgData name="amy buchanan" userId="4ceef8ab4dbe15e9" providerId="LiveId" clId="{7F9A8455-5E83-4247-B092-B71571F88F63}" dt="2021-01-03T21:23:48.234" v="31" actId="26606"/>
          <ac:spMkLst>
            <pc:docMk/>
            <pc:sldMk cId="3078986930" sldId="277"/>
            <ac:spMk id="1072" creationId="{5FEE53ED-925B-49C1-B7A9-DFBD9991D2D5}"/>
          </ac:spMkLst>
        </pc:spChg>
        <pc:spChg chg="add del">
          <ac:chgData name="amy buchanan" userId="4ceef8ab4dbe15e9" providerId="LiveId" clId="{7F9A8455-5E83-4247-B092-B71571F88F63}" dt="2021-01-03T21:23:48.234" v="31" actId="26606"/>
          <ac:spMkLst>
            <pc:docMk/>
            <pc:sldMk cId="3078986930" sldId="277"/>
            <ac:spMk id="1073" creationId="{856BEFEA-7D17-455C-9578-EF33BA4F0D74}"/>
          </ac:spMkLst>
        </pc:spChg>
        <pc:spChg chg="add del">
          <ac:chgData name="amy buchanan" userId="4ceef8ab4dbe15e9" providerId="LiveId" clId="{7F9A8455-5E83-4247-B092-B71571F88F63}" dt="2021-01-03T21:23:48.234" v="31" actId="26606"/>
          <ac:spMkLst>
            <pc:docMk/>
            <pc:sldMk cId="3078986930" sldId="277"/>
            <ac:spMk id="1074" creationId="{78CBFDFB-9AD6-4B44-8E78-8C279CC50FDF}"/>
          </ac:spMkLst>
        </pc:spChg>
        <pc:spChg chg="add del">
          <ac:chgData name="amy buchanan" userId="4ceef8ab4dbe15e9" providerId="LiveId" clId="{7F9A8455-5E83-4247-B092-B71571F88F63}" dt="2021-01-03T21:23:48.234" v="31" actId="26606"/>
          <ac:spMkLst>
            <pc:docMk/>
            <pc:sldMk cId="3078986930" sldId="277"/>
            <ac:spMk id="1075" creationId="{E57786FA-CD43-4441-8A7A-731551E58DCD}"/>
          </ac:spMkLst>
        </pc:spChg>
        <pc:spChg chg="add">
          <ac:chgData name="amy buchanan" userId="4ceef8ab4dbe15e9" providerId="LiveId" clId="{7F9A8455-5E83-4247-B092-B71571F88F63}" dt="2021-01-03T21:23:48.256" v="32" actId="26606"/>
          <ac:spMkLst>
            <pc:docMk/>
            <pc:sldMk cId="3078986930" sldId="277"/>
            <ac:spMk id="1077" creationId="{610A9E77-F0A9-4BDB-8281-53921270EBB5}"/>
          </ac:spMkLst>
        </pc:spChg>
        <pc:picChg chg="del">
          <ac:chgData name="amy buchanan" userId="4ceef8ab4dbe15e9" providerId="LiveId" clId="{7F9A8455-5E83-4247-B092-B71571F88F63}" dt="2021-01-03T21:20:39.351" v="1" actId="478"/>
          <ac:picMkLst>
            <pc:docMk/>
            <pc:sldMk cId="3078986930" sldId="277"/>
            <ac:picMk id="6" creationId="{A313946C-6514-4FFD-B2B3-647148834CE7}"/>
          </ac:picMkLst>
        </pc:picChg>
        <pc:picChg chg="mod">
          <ac:chgData name="amy buchanan" userId="4ceef8ab4dbe15e9" providerId="LiveId" clId="{7F9A8455-5E83-4247-B092-B71571F88F63}" dt="2021-01-03T21:23:48.256" v="32" actId="26606"/>
          <ac:picMkLst>
            <pc:docMk/>
            <pc:sldMk cId="3078986930" sldId="277"/>
            <ac:picMk id="7" creationId="{8607C503-1C10-42E0-AB5E-2AFDBE608B23}"/>
          </ac:picMkLst>
        </pc:picChg>
        <pc:picChg chg="del">
          <ac:chgData name="amy buchanan" userId="4ceef8ab4dbe15e9" providerId="LiveId" clId="{7F9A8455-5E83-4247-B092-B71571F88F63}" dt="2021-01-03T21:20:37.112" v="0" actId="478"/>
          <ac:picMkLst>
            <pc:docMk/>
            <pc:sldMk cId="3078986930" sldId="277"/>
            <ac:picMk id="8" creationId="{52A7D399-6B7D-4A58-96FF-94702C25AAE3}"/>
          </ac:picMkLst>
        </pc:picChg>
        <pc:picChg chg="add mod ord">
          <ac:chgData name="amy buchanan" userId="4ceef8ab4dbe15e9" providerId="LiveId" clId="{7F9A8455-5E83-4247-B092-B71571F88F63}" dt="2021-01-03T21:23:48.256" v="32" actId="26606"/>
          <ac:picMkLst>
            <pc:docMk/>
            <pc:sldMk cId="3078986930" sldId="277"/>
            <ac:picMk id="1026" creationId="{05C69EF0-1D73-41C5-B2A9-091574FDDFA1}"/>
          </ac:picMkLst>
        </pc:picChg>
      </pc:sldChg>
      <pc:sldChg chg="modSp mod">
        <pc:chgData name="amy buchanan" userId="4ceef8ab4dbe15e9" providerId="LiveId" clId="{7F9A8455-5E83-4247-B092-B71571F88F63}" dt="2021-01-03T23:22:25.416" v="680" actId="14100"/>
        <pc:sldMkLst>
          <pc:docMk/>
          <pc:sldMk cId="2566160299" sldId="278"/>
        </pc:sldMkLst>
        <pc:spChg chg="mod">
          <ac:chgData name="amy buchanan" userId="4ceef8ab4dbe15e9" providerId="LiveId" clId="{7F9A8455-5E83-4247-B092-B71571F88F63}" dt="2021-01-03T23:22:25.416" v="680" actId="14100"/>
          <ac:spMkLst>
            <pc:docMk/>
            <pc:sldMk cId="2566160299" sldId="278"/>
            <ac:spMk id="15" creationId="{1EA3D4CC-6F31-486A-9429-ED8C88239B6D}"/>
          </ac:spMkLst>
        </pc:spChg>
      </pc:sldChg>
      <pc:sldChg chg="addSp delSp modSp mod setBg">
        <pc:chgData name="amy buchanan" userId="4ceef8ab4dbe15e9" providerId="LiveId" clId="{7F9A8455-5E83-4247-B092-B71571F88F63}" dt="2021-01-03T22:55:41.101" v="411" actId="14100"/>
        <pc:sldMkLst>
          <pc:docMk/>
          <pc:sldMk cId="3450483861" sldId="283"/>
        </pc:sldMkLst>
        <pc:spChg chg="del mod">
          <ac:chgData name="amy buchanan" userId="4ceef8ab4dbe15e9" providerId="LiveId" clId="{7F9A8455-5E83-4247-B092-B71571F88F63}" dt="2021-01-03T21:59:26.004" v="202" actId="478"/>
          <ac:spMkLst>
            <pc:docMk/>
            <pc:sldMk cId="3450483861" sldId="283"/>
            <ac:spMk id="2" creationId="{FC678888-8FCD-41FE-8D86-95201A474238}"/>
          </ac:spMkLst>
        </pc:spChg>
        <pc:spChg chg="mod">
          <ac:chgData name="amy buchanan" userId="4ceef8ab4dbe15e9" providerId="LiveId" clId="{7F9A8455-5E83-4247-B092-B71571F88F63}" dt="2021-01-03T22:46:35.222" v="341" actId="26606"/>
          <ac:spMkLst>
            <pc:docMk/>
            <pc:sldMk cId="3450483861" sldId="283"/>
            <ac:spMk id="5" creationId="{C7C1AE5F-2ABA-4A02-A5B3-A7366E5F4358}"/>
          </ac:spMkLst>
        </pc:spChg>
        <pc:spChg chg="add mod">
          <ac:chgData name="amy buchanan" userId="4ceef8ab4dbe15e9" providerId="LiveId" clId="{7F9A8455-5E83-4247-B092-B71571F88F63}" dt="2021-01-03T22:52:21.951" v="396" actId="14100"/>
          <ac:spMkLst>
            <pc:docMk/>
            <pc:sldMk cId="3450483861" sldId="283"/>
            <ac:spMk id="14" creationId="{D55CD335-75B8-43AD-B0D3-839D23E5E3A4}"/>
          </ac:spMkLst>
        </pc:spChg>
        <pc:spChg chg="add mod">
          <ac:chgData name="amy buchanan" userId="4ceef8ab4dbe15e9" providerId="LiveId" clId="{7F9A8455-5E83-4247-B092-B71571F88F63}" dt="2021-01-03T22:55:06.009" v="407" actId="14100"/>
          <ac:spMkLst>
            <pc:docMk/>
            <pc:sldMk cId="3450483861" sldId="283"/>
            <ac:spMk id="17" creationId="{83F01E81-86D4-4D77-B1BD-800EED3E1887}"/>
          </ac:spMkLst>
        </pc:spChg>
        <pc:spChg chg="add del">
          <ac:chgData name="amy buchanan" userId="4ceef8ab4dbe15e9" providerId="LiveId" clId="{7F9A8455-5E83-4247-B092-B71571F88F63}" dt="2021-01-03T22:46:35.222" v="341" actId="26606"/>
          <ac:spMkLst>
            <pc:docMk/>
            <pc:sldMk cId="3450483861" sldId="283"/>
            <ac:spMk id="18" creationId="{9B048A9D-7810-4E83-9167-7E739CC84D63}"/>
          </ac:spMkLst>
        </pc:spChg>
        <pc:spChg chg="add mod">
          <ac:chgData name="amy buchanan" userId="4ceef8ab4dbe15e9" providerId="LiveId" clId="{7F9A8455-5E83-4247-B092-B71571F88F63}" dt="2021-01-03T22:55:41.101" v="411" actId="14100"/>
          <ac:spMkLst>
            <pc:docMk/>
            <pc:sldMk cId="3450483861" sldId="283"/>
            <ac:spMk id="19" creationId="{997ED45F-331F-41FA-9119-AD4F7F17749E}"/>
          </ac:spMkLst>
        </pc:spChg>
        <pc:spChg chg="add del">
          <ac:chgData name="amy buchanan" userId="4ceef8ab4dbe15e9" providerId="LiveId" clId="{7F9A8455-5E83-4247-B092-B71571F88F63}" dt="2021-01-03T22:33:15.607" v="284" actId="22"/>
          <ac:spMkLst>
            <pc:docMk/>
            <pc:sldMk cId="3450483861" sldId="283"/>
            <ac:spMk id="20" creationId="{40A5F936-9A93-4BF0-BBE0-EE357973C08A}"/>
          </ac:spMkLst>
        </pc:spChg>
        <pc:spChg chg="add del">
          <ac:chgData name="amy buchanan" userId="4ceef8ab4dbe15e9" providerId="LiveId" clId="{7F9A8455-5E83-4247-B092-B71571F88F63}" dt="2021-01-03T22:33:14.743" v="283" actId="22"/>
          <ac:spMkLst>
            <pc:docMk/>
            <pc:sldMk cId="3450483861" sldId="283"/>
            <ac:spMk id="22" creationId="{F936CCD8-BB94-4CED-AA7F-F77F1F505B33}"/>
          </ac:spMkLst>
        </pc:spChg>
        <pc:spChg chg="add del">
          <ac:chgData name="amy buchanan" userId="4ceef8ab4dbe15e9" providerId="LiveId" clId="{7F9A8455-5E83-4247-B092-B71571F88F63}" dt="2021-01-03T22:46:35.222" v="341" actId="26606"/>
          <ac:spMkLst>
            <pc:docMk/>
            <pc:sldMk cId="3450483861" sldId="283"/>
            <ac:spMk id="23" creationId="{029D19F1-D53A-46F9-8854-DC49E62391D7}"/>
          </ac:spMkLst>
        </pc:spChg>
        <pc:spChg chg="add del">
          <ac:chgData name="amy buchanan" userId="4ceef8ab4dbe15e9" providerId="LiveId" clId="{7F9A8455-5E83-4247-B092-B71571F88F63}" dt="2021-01-03T22:33:21.505" v="286" actId="22"/>
          <ac:spMkLst>
            <pc:docMk/>
            <pc:sldMk cId="3450483861" sldId="283"/>
            <ac:spMk id="24" creationId="{700C0066-9373-48E2-81D4-3B2F8CF2FD9D}"/>
          </ac:spMkLst>
        </pc:spChg>
        <pc:spChg chg="add del">
          <ac:chgData name="amy buchanan" userId="4ceef8ab4dbe15e9" providerId="LiveId" clId="{7F9A8455-5E83-4247-B092-B71571F88F63}" dt="2021-01-03T22:46:35.222" v="341" actId="26606"/>
          <ac:spMkLst>
            <pc:docMk/>
            <pc:sldMk cId="3450483861" sldId="283"/>
            <ac:spMk id="25" creationId="{C3371A7F-EEC7-4B53-BD0A-0FD753B853E2}"/>
          </ac:spMkLst>
        </pc:spChg>
        <pc:spChg chg="del mod">
          <ac:chgData name="amy buchanan" userId="4ceef8ab4dbe15e9" providerId="LiveId" clId="{7F9A8455-5E83-4247-B092-B71571F88F63}" dt="2021-01-03T22:51:11.379" v="384" actId="478"/>
          <ac:spMkLst>
            <pc:docMk/>
            <pc:sldMk cId="3450483861" sldId="283"/>
            <ac:spMk id="46" creationId="{C2EB2283-D81D-409C-960C-F1D33FE9A4D6}"/>
          </ac:spMkLst>
        </pc:spChg>
        <pc:spChg chg="mod">
          <ac:chgData name="amy buchanan" userId="4ceef8ab4dbe15e9" providerId="LiveId" clId="{7F9A8455-5E83-4247-B092-B71571F88F63}" dt="2021-01-03T22:55:28.761" v="409" actId="14100"/>
          <ac:spMkLst>
            <pc:docMk/>
            <pc:sldMk cId="3450483861" sldId="283"/>
            <ac:spMk id="48" creationId="{FA09E5CF-CD55-44E1-A3A6-5F4AD1C498D8}"/>
          </ac:spMkLst>
        </pc:spChg>
        <pc:spChg chg="mod">
          <ac:chgData name="amy buchanan" userId="4ceef8ab4dbe15e9" providerId="LiveId" clId="{7F9A8455-5E83-4247-B092-B71571F88F63}" dt="2021-01-03T22:52:17.432" v="395" actId="14100"/>
          <ac:spMkLst>
            <pc:docMk/>
            <pc:sldMk cId="3450483861" sldId="283"/>
            <ac:spMk id="50" creationId="{45870222-10CC-45AB-A107-4DFCB0E9D399}"/>
          </ac:spMkLst>
        </pc:spChg>
        <pc:spChg chg="add mod">
          <ac:chgData name="amy buchanan" userId="4ceef8ab4dbe15e9" providerId="LiveId" clId="{7F9A8455-5E83-4247-B092-B71571F88F63}" dt="2021-01-03T22:54:39.329" v="405" actId="14100"/>
          <ac:spMkLst>
            <pc:docMk/>
            <pc:sldMk cId="3450483861" sldId="283"/>
            <ac:spMk id="57" creationId="{AEBB2294-7C01-49A0-B490-7517040D7B7F}"/>
          </ac:spMkLst>
        </pc:spChg>
        <pc:spChg chg="add del">
          <ac:chgData name="amy buchanan" userId="4ceef8ab4dbe15e9" providerId="LiveId" clId="{7F9A8455-5E83-4247-B092-B71571F88F63}" dt="2021-01-03T22:45:02.050" v="328" actId="26606"/>
          <ac:spMkLst>
            <pc:docMk/>
            <pc:sldMk cId="3450483861" sldId="283"/>
            <ac:spMk id="79" creationId="{7C498D76-5C8E-4439-9D70-BA9F56197405}"/>
          </ac:spMkLst>
        </pc:spChg>
        <pc:spChg chg="add del">
          <ac:chgData name="amy buchanan" userId="4ceef8ab4dbe15e9" providerId="LiveId" clId="{7F9A8455-5E83-4247-B092-B71571F88F63}" dt="2021-01-03T22:45:02.050" v="328" actId="26606"/>
          <ac:spMkLst>
            <pc:docMk/>
            <pc:sldMk cId="3450483861" sldId="283"/>
            <ac:spMk id="81" creationId="{F95AC789-3AB1-41E7-BF4E-6861EF948160}"/>
          </ac:spMkLst>
        </pc:spChg>
        <pc:spChg chg="add del">
          <ac:chgData name="amy buchanan" userId="4ceef8ab4dbe15e9" providerId="LiveId" clId="{7F9A8455-5E83-4247-B092-B71571F88F63}" dt="2021-01-03T22:45:30.908" v="332" actId="26606"/>
          <ac:spMkLst>
            <pc:docMk/>
            <pc:sldMk cId="3450483861" sldId="283"/>
            <ac:spMk id="83" creationId="{7F9FE375-3674-4B26-B67B-30AFAF78CC57}"/>
          </ac:spMkLst>
        </pc:spChg>
        <pc:spChg chg="add del">
          <ac:chgData name="amy buchanan" userId="4ceef8ab4dbe15e9" providerId="LiveId" clId="{7F9A8455-5E83-4247-B092-B71571F88F63}" dt="2021-01-03T22:45:02.050" v="328" actId="26606"/>
          <ac:spMkLst>
            <pc:docMk/>
            <pc:sldMk cId="3450483861" sldId="283"/>
            <ac:spMk id="1028" creationId="{296BB291-4ABC-48EB-A20E-B11F249FD147}"/>
          </ac:spMkLst>
        </pc:spChg>
        <pc:spChg chg="add del">
          <ac:chgData name="amy buchanan" userId="4ceef8ab4dbe15e9" providerId="LiveId" clId="{7F9A8455-5E83-4247-B092-B71571F88F63}" dt="2021-01-03T22:45:02.050" v="328" actId="26606"/>
          <ac:spMkLst>
            <pc:docMk/>
            <pc:sldMk cId="3450483861" sldId="283"/>
            <ac:spMk id="1029" creationId="{EF68680D-88C3-4223-8FF9-B7CEA07C1E90}"/>
          </ac:spMkLst>
        </pc:spChg>
        <pc:spChg chg="add del">
          <ac:chgData name="amy buchanan" userId="4ceef8ab4dbe15e9" providerId="LiveId" clId="{7F9A8455-5E83-4247-B092-B71571F88F63}" dt="2021-01-03T22:45:02.050" v="328" actId="26606"/>
          <ac:spMkLst>
            <pc:docMk/>
            <pc:sldMk cId="3450483861" sldId="283"/>
            <ac:spMk id="1030" creationId="{1E45451A-56A1-4D57-8530-06665AB9628F}"/>
          </ac:spMkLst>
        </pc:spChg>
        <pc:spChg chg="add del">
          <ac:chgData name="amy buchanan" userId="4ceef8ab4dbe15e9" providerId="LiveId" clId="{7F9A8455-5E83-4247-B092-B71571F88F63}" dt="2021-01-03T22:45:02.050" v="328" actId="26606"/>
          <ac:spMkLst>
            <pc:docMk/>
            <pc:sldMk cId="3450483861" sldId="283"/>
            <ac:spMk id="1031" creationId="{558BA547-98A0-4003-8D14-BEC8A12577D0}"/>
          </ac:spMkLst>
        </pc:spChg>
        <pc:spChg chg="add">
          <ac:chgData name="amy buchanan" userId="4ceef8ab4dbe15e9" providerId="LiveId" clId="{7F9A8455-5E83-4247-B092-B71571F88F63}" dt="2021-01-03T22:46:35.222" v="341" actId="26606"/>
          <ac:spMkLst>
            <pc:docMk/>
            <pc:sldMk cId="3450483861" sldId="283"/>
            <ac:spMk id="1032" creationId="{C7336F7B-7038-4227-BCAC-E417CC3F669D}"/>
          </ac:spMkLst>
        </pc:spChg>
        <pc:spChg chg="add del">
          <ac:chgData name="amy buchanan" userId="4ceef8ab4dbe15e9" providerId="LiveId" clId="{7F9A8455-5E83-4247-B092-B71571F88F63}" dt="2021-01-03T22:45:08.694" v="330" actId="26606"/>
          <ac:spMkLst>
            <pc:docMk/>
            <pc:sldMk cId="3450483861" sldId="283"/>
            <ac:spMk id="1033" creationId="{C7336F7B-7038-4227-BCAC-E417CC3F669D}"/>
          </ac:spMkLst>
        </pc:spChg>
        <pc:spChg chg="add del">
          <ac:chgData name="amy buchanan" userId="4ceef8ab4dbe15e9" providerId="LiveId" clId="{7F9A8455-5E83-4247-B092-B71571F88F63}" dt="2021-01-03T22:45:30.908" v="332" actId="26606"/>
          <ac:spMkLst>
            <pc:docMk/>
            <pc:sldMk cId="3450483861" sldId="283"/>
            <ac:spMk id="1035" creationId="{E1750109-3B91-4506-B997-0CD8E35A1488}"/>
          </ac:spMkLst>
        </pc:spChg>
        <pc:spChg chg="add del">
          <ac:chgData name="amy buchanan" userId="4ceef8ab4dbe15e9" providerId="LiveId" clId="{7F9A8455-5E83-4247-B092-B71571F88F63}" dt="2021-01-03T22:45:30.908" v="332" actId="26606"/>
          <ac:spMkLst>
            <pc:docMk/>
            <pc:sldMk cId="3450483861" sldId="283"/>
            <ac:spMk id="1036" creationId="{E72D8D1B-59F6-4FF3-8547-9BBB6129F2FA}"/>
          </ac:spMkLst>
        </pc:spChg>
        <pc:spChg chg="add del">
          <ac:chgData name="amy buchanan" userId="4ceef8ab4dbe15e9" providerId="LiveId" clId="{7F9A8455-5E83-4247-B092-B71571F88F63}" dt="2021-01-03T22:45:30.908" v="332" actId="26606"/>
          <ac:spMkLst>
            <pc:docMk/>
            <pc:sldMk cId="3450483861" sldId="283"/>
            <ac:spMk id="1037" creationId="{2C444748-5A8D-4B53-89FE-42B455DFA2D1}"/>
          </ac:spMkLst>
        </pc:spChg>
        <pc:spChg chg="add del">
          <ac:chgData name="amy buchanan" userId="4ceef8ab4dbe15e9" providerId="LiveId" clId="{7F9A8455-5E83-4247-B092-B71571F88F63}" dt="2021-01-03T22:45:30.908" v="332" actId="26606"/>
          <ac:spMkLst>
            <pc:docMk/>
            <pc:sldMk cId="3450483861" sldId="283"/>
            <ac:spMk id="1038" creationId="{14044C96-7CFD-44DB-A579-D77B0D37C681}"/>
          </ac:spMkLst>
        </pc:spChg>
        <pc:spChg chg="add del">
          <ac:chgData name="amy buchanan" userId="4ceef8ab4dbe15e9" providerId="LiveId" clId="{7F9A8455-5E83-4247-B092-B71571F88F63}" dt="2021-01-03T22:45:30.908" v="332" actId="26606"/>
          <ac:spMkLst>
            <pc:docMk/>
            <pc:sldMk cId="3450483861" sldId="283"/>
            <ac:spMk id="1039" creationId="{8FC8C21F-9484-4A71-ABFA-6C10682FAC3E}"/>
          </ac:spMkLst>
        </pc:spChg>
        <pc:spChg chg="add del">
          <ac:chgData name="amy buchanan" userId="4ceef8ab4dbe15e9" providerId="LiveId" clId="{7F9A8455-5E83-4247-B092-B71571F88F63}" dt="2021-01-03T22:45:30.908" v="332" actId="26606"/>
          <ac:spMkLst>
            <pc:docMk/>
            <pc:sldMk cId="3450483861" sldId="283"/>
            <ac:spMk id="1040" creationId="{F4FFA271-A10A-4AC3-8F06-E3313A197A80}"/>
          </ac:spMkLst>
        </pc:spChg>
        <pc:spChg chg="add del">
          <ac:chgData name="amy buchanan" userId="4ceef8ab4dbe15e9" providerId="LiveId" clId="{7F9A8455-5E83-4247-B092-B71571F88F63}" dt="2021-01-03T22:45:36.114" v="334" actId="26606"/>
          <ac:spMkLst>
            <pc:docMk/>
            <pc:sldMk cId="3450483861" sldId="283"/>
            <ac:spMk id="1042" creationId="{C7336F7B-7038-4227-BCAC-E417CC3F669D}"/>
          </ac:spMkLst>
        </pc:spChg>
        <pc:spChg chg="add del">
          <ac:chgData name="amy buchanan" userId="4ceef8ab4dbe15e9" providerId="LiveId" clId="{7F9A8455-5E83-4247-B092-B71571F88F63}" dt="2021-01-03T22:45:45.513" v="336" actId="26606"/>
          <ac:spMkLst>
            <pc:docMk/>
            <pc:sldMk cId="3450483861" sldId="283"/>
            <ac:spMk id="1044" creationId="{E1750109-3B91-4506-B997-0CD8E35A1488}"/>
          </ac:spMkLst>
        </pc:spChg>
        <pc:spChg chg="add del">
          <ac:chgData name="amy buchanan" userId="4ceef8ab4dbe15e9" providerId="LiveId" clId="{7F9A8455-5E83-4247-B092-B71571F88F63}" dt="2021-01-03T22:45:45.513" v="336" actId="26606"/>
          <ac:spMkLst>
            <pc:docMk/>
            <pc:sldMk cId="3450483861" sldId="283"/>
            <ac:spMk id="1045" creationId="{E72D8D1B-59F6-4FF3-8547-9BBB6129F2FA}"/>
          </ac:spMkLst>
        </pc:spChg>
        <pc:spChg chg="add del">
          <ac:chgData name="amy buchanan" userId="4ceef8ab4dbe15e9" providerId="LiveId" clId="{7F9A8455-5E83-4247-B092-B71571F88F63}" dt="2021-01-03T22:45:45.513" v="336" actId="26606"/>
          <ac:spMkLst>
            <pc:docMk/>
            <pc:sldMk cId="3450483861" sldId="283"/>
            <ac:spMk id="1046" creationId="{2C444748-5A8D-4B53-89FE-42B455DFA2D1}"/>
          </ac:spMkLst>
        </pc:spChg>
        <pc:spChg chg="add del">
          <ac:chgData name="amy buchanan" userId="4ceef8ab4dbe15e9" providerId="LiveId" clId="{7F9A8455-5E83-4247-B092-B71571F88F63}" dt="2021-01-03T22:45:45.513" v="336" actId="26606"/>
          <ac:spMkLst>
            <pc:docMk/>
            <pc:sldMk cId="3450483861" sldId="283"/>
            <ac:spMk id="1047" creationId="{14044C96-7CFD-44DB-A579-D77B0D37C681}"/>
          </ac:spMkLst>
        </pc:spChg>
        <pc:spChg chg="add del">
          <ac:chgData name="amy buchanan" userId="4ceef8ab4dbe15e9" providerId="LiveId" clId="{7F9A8455-5E83-4247-B092-B71571F88F63}" dt="2021-01-03T22:45:45.513" v="336" actId="26606"/>
          <ac:spMkLst>
            <pc:docMk/>
            <pc:sldMk cId="3450483861" sldId="283"/>
            <ac:spMk id="1048" creationId="{8FC8C21F-9484-4A71-ABFA-6C10682FAC3E}"/>
          </ac:spMkLst>
        </pc:spChg>
        <pc:spChg chg="add del">
          <ac:chgData name="amy buchanan" userId="4ceef8ab4dbe15e9" providerId="LiveId" clId="{7F9A8455-5E83-4247-B092-B71571F88F63}" dt="2021-01-03T22:45:45.513" v="336" actId="26606"/>
          <ac:spMkLst>
            <pc:docMk/>
            <pc:sldMk cId="3450483861" sldId="283"/>
            <ac:spMk id="1049" creationId="{F4FFA271-A10A-4AC3-8F06-E3313A197A80}"/>
          </ac:spMkLst>
        </pc:spChg>
        <pc:spChg chg="add del">
          <ac:chgData name="amy buchanan" userId="4ceef8ab4dbe15e9" providerId="LiveId" clId="{7F9A8455-5E83-4247-B092-B71571F88F63}" dt="2021-01-03T22:45:45.513" v="336" actId="26606"/>
          <ac:spMkLst>
            <pc:docMk/>
            <pc:sldMk cId="3450483861" sldId="283"/>
            <ac:spMk id="1050" creationId="{7F9FE375-3674-4B26-B67B-30AFAF78CC57}"/>
          </ac:spMkLst>
        </pc:spChg>
        <pc:spChg chg="add del">
          <ac:chgData name="amy buchanan" userId="4ceef8ab4dbe15e9" providerId="LiveId" clId="{7F9A8455-5E83-4247-B092-B71571F88F63}" dt="2021-01-03T22:45:49.982" v="338" actId="26606"/>
          <ac:spMkLst>
            <pc:docMk/>
            <pc:sldMk cId="3450483861" sldId="283"/>
            <ac:spMk id="1052" creationId="{C7336F7B-7038-4227-BCAC-E417CC3F669D}"/>
          </ac:spMkLst>
        </pc:spChg>
        <pc:spChg chg="add del">
          <ac:chgData name="amy buchanan" userId="4ceef8ab4dbe15e9" providerId="LiveId" clId="{7F9A8455-5E83-4247-B092-B71571F88F63}" dt="2021-01-03T22:46:02.499" v="340" actId="26606"/>
          <ac:spMkLst>
            <pc:docMk/>
            <pc:sldMk cId="3450483861" sldId="283"/>
            <ac:spMk id="1054" creationId="{296BB291-4ABC-48EB-A20E-B11F249FD147}"/>
          </ac:spMkLst>
        </pc:spChg>
        <pc:spChg chg="add del">
          <ac:chgData name="amy buchanan" userId="4ceef8ab4dbe15e9" providerId="LiveId" clId="{7F9A8455-5E83-4247-B092-B71571F88F63}" dt="2021-01-03T22:46:02.499" v="340" actId="26606"/>
          <ac:spMkLst>
            <pc:docMk/>
            <pc:sldMk cId="3450483861" sldId="283"/>
            <ac:spMk id="1055" creationId="{EF68680D-88C3-4223-8FF9-B7CEA07C1E90}"/>
          </ac:spMkLst>
        </pc:spChg>
        <pc:spChg chg="add del">
          <ac:chgData name="amy buchanan" userId="4ceef8ab4dbe15e9" providerId="LiveId" clId="{7F9A8455-5E83-4247-B092-B71571F88F63}" dt="2021-01-03T22:46:02.499" v="340" actId="26606"/>
          <ac:spMkLst>
            <pc:docMk/>
            <pc:sldMk cId="3450483861" sldId="283"/>
            <ac:spMk id="1056" creationId="{1E45451A-56A1-4D57-8530-06665AB9628F}"/>
          </ac:spMkLst>
        </pc:spChg>
        <pc:spChg chg="add del">
          <ac:chgData name="amy buchanan" userId="4ceef8ab4dbe15e9" providerId="LiveId" clId="{7F9A8455-5E83-4247-B092-B71571F88F63}" dt="2021-01-03T22:46:02.499" v="340" actId="26606"/>
          <ac:spMkLst>
            <pc:docMk/>
            <pc:sldMk cId="3450483861" sldId="283"/>
            <ac:spMk id="1057" creationId="{558BA547-98A0-4003-8D14-BEC8A12577D0}"/>
          </ac:spMkLst>
        </pc:spChg>
        <pc:spChg chg="add del">
          <ac:chgData name="amy buchanan" userId="4ceef8ab4dbe15e9" providerId="LiveId" clId="{7F9A8455-5E83-4247-B092-B71571F88F63}" dt="2021-01-03T22:46:02.499" v="340" actId="26606"/>
          <ac:spMkLst>
            <pc:docMk/>
            <pc:sldMk cId="3450483861" sldId="283"/>
            <ac:spMk id="1058" creationId="{7C498D76-5C8E-4439-9D70-BA9F56197405}"/>
          </ac:spMkLst>
        </pc:spChg>
        <pc:spChg chg="add del">
          <ac:chgData name="amy buchanan" userId="4ceef8ab4dbe15e9" providerId="LiveId" clId="{7F9A8455-5E83-4247-B092-B71571F88F63}" dt="2021-01-03T22:46:02.499" v="340" actId="26606"/>
          <ac:spMkLst>
            <pc:docMk/>
            <pc:sldMk cId="3450483861" sldId="283"/>
            <ac:spMk id="1059" creationId="{F95AC789-3AB1-41E7-BF4E-6861EF948160}"/>
          </ac:spMkLst>
        </pc:spChg>
        <pc:picChg chg="mod">
          <ac:chgData name="amy buchanan" userId="4ceef8ab4dbe15e9" providerId="LiveId" clId="{7F9A8455-5E83-4247-B092-B71571F88F63}" dt="2021-01-03T22:47:38.241" v="347" actId="1076"/>
          <ac:picMkLst>
            <pc:docMk/>
            <pc:sldMk cId="3450483861" sldId="283"/>
            <ac:picMk id="7" creationId="{59E55EAB-7451-40A8-8380-6444AAD87AAB}"/>
          </ac:picMkLst>
        </pc:picChg>
        <pc:picChg chg="add mod ord">
          <ac:chgData name="amy buchanan" userId="4ceef8ab4dbe15e9" providerId="LiveId" clId="{7F9A8455-5E83-4247-B092-B71571F88F63}" dt="2021-01-03T22:47:57.489" v="352" actId="1076"/>
          <ac:picMkLst>
            <pc:docMk/>
            <pc:sldMk cId="3450483861" sldId="283"/>
            <ac:picMk id="9" creationId="{D7B84564-908F-4643-AA87-4AE82DBFE2C7}"/>
          </ac:picMkLst>
        </pc:picChg>
        <pc:picChg chg="add mod ord">
          <ac:chgData name="amy buchanan" userId="4ceef8ab4dbe15e9" providerId="LiveId" clId="{7F9A8455-5E83-4247-B092-B71571F88F63}" dt="2021-01-03T22:46:35.222" v="341" actId="26606"/>
          <ac:picMkLst>
            <pc:docMk/>
            <pc:sldMk cId="3450483861" sldId="283"/>
            <ac:picMk id="13" creationId="{99A97BDC-9B27-48C8-800A-F12A7EAB8332}"/>
          </ac:picMkLst>
        </pc:picChg>
        <pc:picChg chg="add mod ord">
          <ac:chgData name="amy buchanan" userId="4ceef8ab4dbe15e9" providerId="LiveId" clId="{7F9A8455-5E83-4247-B092-B71571F88F63}" dt="2021-01-03T22:48:34.073" v="357" actId="1076"/>
          <ac:picMkLst>
            <pc:docMk/>
            <pc:sldMk cId="3450483861" sldId="283"/>
            <ac:picMk id="15" creationId="{02579333-ACCC-4278-A39E-AB99D6276771}"/>
          </ac:picMkLst>
        </pc:picChg>
        <pc:picChg chg="mod ord">
          <ac:chgData name="amy buchanan" userId="4ceef8ab4dbe15e9" providerId="LiveId" clId="{7F9A8455-5E83-4247-B092-B71571F88F63}" dt="2021-01-03T22:48:53.531" v="360" actId="1076"/>
          <ac:picMkLst>
            <pc:docMk/>
            <pc:sldMk cId="3450483861" sldId="283"/>
            <ac:picMk id="16" creationId="{7034AD72-32DF-4DB8-8288-75CC9D67F1B3}"/>
          </ac:picMkLst>
        </pc:picChg>
        <pc:picChg chg="del mod">
          <ac:chgData name="amy buchanan" userId="4ceef8ab4dbe15e9" providerId="LiveId" clId="{7F9A8455-5E83-4247-B092-B71571F88F63}" dt="2021-01-03T22:42:30.382" v="290" actId="478"/>
          <ac:picMkLst>
            <pc:docMk/>
            <pc:sldMk cId="3450483861" sldId="283"/>
            <ac:picMk id="51" creationId="{2E899EFC-D49D-4D0A-A317-CFE119696A00}"/>
          </ac:picMkLst>
        </pc:picChg>
        <pc:picChg chg="add mod ord">
          <ac:chgData name="amy buchanan" userId="4ceef8ab4dbe15e9" providerId="LiveId" clId="{7F9A8455-5E83-4247-B092-B71571F88F63}" dt="2021-01-03T22:46:35.222" v="341" actId="26606"/>
          <ac:picMkLst>
            <pc:docMk/>
            <pc:sldMk cId="3450483861" sldId="283"/>
            <ac:picMk id="1026" creationId="{8D66D488-CE53-43FB-9794-21924F5EAD99}"/>
          </ac:picMkLst>
        </pc:picChg>
      </pc:sldChg>
      <pc:sldChg chg="delSp modSp del mod">
        <pc:chgData name="amy buchanan" userId="4ceef8ab4dbe15e9" providerId="LiveId" clId="{7F9A8455-5E83-4247-B092-B71571F88F63}" dt="2021-01-03T22:02:08.775" v="225" actId="47"/>
        <pc:sldMkLst>
          <pc:docMk/>
          <pc:sldMk cId="2595766387" sldId="284"/>
        </pc:sldMkLst>
        <pc:spChg chg="del mod">
          <ac:chgData name="amy buchanan" userId="4ceef8ab4dbe15e9" providerId="LiveId" clId="{7F9A8455-5E83-4247-B092-B71571F88F63}" dt="2021-01-03T22:01:02.488" v="216" actId="21"/>
          <ac:spMkLst>
            <pc:docMk/>
            <pc:sldMk cId="2595766387" sldId="284"/>
            <ac:spMk id="39" creationId="{33998D94-C8B0-4A5A-8B18-89A1DC55916D}"/>
          </ac:spMkLst>
        </pc:spChg>
        <pc:spChg chg="del">
          <ac:chgData name="amy buchanan" userId="4ceef8ab4dbe15e9" providerId="LiveId" clId="{7F9A8455-5E83-4247-B092-B71571F88F63}" dt="2021-01-03T22:01:42.313" v="222" actId="21"/>
          <ac:spMkLst>
            <pc:docMk/>
            <pc:sldMk cId="2595766387" sldId="284"/>
            <ac:spMk id="41" creationId="{14E2E58E-9DCB-4A6A-BDC9-75DEEBCCDBCF}"/>
          </ac:spMkLst>
        </pc:spChg>
        <pc:picChg chg="del mod">
          <ac:chgData name="amy buchanan" userId="4ceef8ab4dbe15e9" providerId="LiveId" clId="{7F9A8455-5E83-4247-B092-B71571F88F63}" dt="2021-01-03T22:00:48.945" v="213" actId="21"/>
          <ac:picMkLst>
            <pc:docMk/>
            <pc:sldMk cId="2595766387" sldId="284"/>
            <ac:picMk id="7" creationId="{E77D62CF-EA24-48AC-B9F4-6FAB0DD5E7D5}"/>
          </ac:picMkLst>
        </pc:picChg>
        <pc:picChg chg="del">
          <ac:chgData name="amy buchanan" userId="4ceef8ab4dbe15e9" providerId="LiveId" clId="{7F9A8455-5E83-4247-B092-B71571F88F63}" dt="2021-01-03T22:01:20.617" v="218" actId="21"/>
          <ac:picMkLst>
            <pc:docMk/>
            <pc:sldMk cId="2595766387" sldId="284"/>
            <ac:picMk id="8" creationId="{6EF033F5-0104-4ABB-9451-B3318C80C25C}"/>
          </ac:picMkLst>
        </pc:picChg>
      </pc:sldChg>
      <pc:sldChg chg="delSp mod">
        <pc:chgData name="amy buchanan" userId="4ceef8ab4dbe15e9" providerId="LiveId" clId="{7F9A8455-5E83-4247-B092-B71571F88F63}" dt="2021-01-03T22:57:42.827" v="412" actId="478"/>
        <pc:sldMkLst>
          <pc:docMk/>
          <pc:sldMk cId="19253038" sldId="285"/>
        </pc:sldMkLst>
        <pc:spChg chg="del">
          <ac:chgData name="amy buchanan" userId="4ceef8ab4dbe15e9" providerId="LiveId" clId="{7F9A8455-5E83-4247-B092-B71571F88F63}" dt="2021-01-03T22:57:42.827" v="412" actId="478"/>
          <ac:spMkLst>
            <pc:docMk/>
            <pc:sldMk cId="19253038" sldId="285"/>
            <ac:spMk id="24" creationId="{BA1A1595-08AD-4ADF-99BE-9C9123AC10EF}"/>
          </ac:spMkLst>
        </pc:spChg>
      </pc:sldChg>
      <pc:sldChg chg="modSp mod">
        <pc:chgData name="amy buchanan" userId="4ceef8ab4dbe15e9" providerId="LiveId" clId="{7F9A8455-5E83-4247-B092-B71571F88F63}" dt="2021-01-03T23:20:40.241" v="670" actId="1076"/>
        <pc:sldMkLst>
          <pc:docMk/>
          <pc:sldMk cId="1159858930" sldId="286"/>
        </pc:sldMkLst>
        <pc:spChg chg="mod">
          <ac:chgData name="amy buchanan" userId="4ceef8ab4dbe15e9" providerId="LiveId" clId="{7F9A8455-5E83-4247-B092-B71571F88F63}" dt="2021-01-03T23:19:27.163" v="664" actId="14100"/>
          <ac:spMkLst>
            <pc:docMk/>
            <pc:sldMk cId="1159858930" sldId="286"/>
            <ac:spMk id="62" creationId="{B06BDE04-BF61-4430-A3CF-AA914628C006}"/>
          </ac:spMkLst>
        </pc:spChg>
        <pc:spChg chg="mod">
          <ac:chgData name="amy buchanan" userId="4ceef8ab4dbe15e9" providerId="LiveId" clId="{7F9A8455-5E83-4247-B092-B71571F88F63}" dt="2021-01-03T23:19:43.889" v="667" actId="1076"/>
          <ac:spMkLst>
            <pc:docMk/>
            <pc:sldMk cId="1159858930" sldId="286"/>
            <ac:spMk id="63" creationId="{53E98978-9944-4183-8003-0EE5C51A01A4}"/>
          </ac:spMkLst>
        </pc:spChg>
        <pc:spChg chg="mod">
          <ac:chgData name="amy buchanan" userId="4ceef8ab4dbe15e9" providerId="LiveId" clId="{7F9A8455-5E83-4247-B092-B71571F88F63}" dt="2021-01-03T23:20:25.739" v="669" actId="207"/>
          <ac:spMkLst>
            <pc:docMk/>
            <pc:sldMk cId="1159858930" sldId="286"/>
            <ac:spMk id="65" creationId="{C5790D0F-3B0F-4630-B741-C752051E62AE}"/>
          </ac:spMkLst>
        </pc:spChg>
        <pc:spChg chg="mod">
          <ac:chgData name="amy buchanan" userId="4ceef8ab4dbe15e9" providerId="LiveId" clId="{7F9A8455-5E83-4247-B092-B71571F88F63}" dt="2021-01-03T23:20:40.241" v="670" actId="1076"/>
          <ac:spMkLst>
            <pc:docMk/>
            <pc:sldMk cId="1159858930" sldId="286"/>
            <ac:spMk id="67" creationId="{44E29579-39E6-4E01-81E7-AF6A7B8EB737}"/>
          </ac:spMkLst>
        </pc:spChg>
      </pc:sldChg>
      <pc:sldChg chg="modSp mod">
        <pc:chgData name="amy buchanan" userId="4ceef8ab4dbe15e9" providerId="LiveId" clId="{7F9A8455-5E83-4247-B092-B71571F88F63}" dt="2021-01-03T21:45:15.976" v="134" actId="20577"/>
        <pc:sldMkLst>
          <pc:docMk/>
          <pc:sldMk cId="2604857986" sldId="290"/>
        </pc:sldMkLst>
        <pc:spChg chg="mod">
          <ac:chgData name="amy buchanan" userId="4ceef8ab4dbe15e9" providerId="LiveId" clId="{7F9A8455-5E83-4247-B092-B71571F88F63}" dt="2021-01-03T21:45:15.976" v="134" actId="20577"/>
          <ac:spMkLst>
            <pc:docMk/>
            <pc:sldMk cId="2604857986" sldId="290"/>
            <ac:spMk id="3" creationId="{00000000-0000-0000-0000-000000000000}"/>
          </ac:spMkLst>
        </pc:spChg>
      </pc:sldChg>
      <pc:sldChg chg="addSp delSp modSp mod setBg setClrOvrMap">
        <pc:chgData name="amy buchanan" userId="4ceef8ab4dbe15e9" providerId="LiveId" clId="{7F9A8455-5E83-4247-B092-B71571F88F63}" dt="2021-01-03T23:44:44.770" v="745" actId="404"/>
        <pc:sldMkLst>
          <pc:docMk/>
          <pc:sldMk cId="1325362547" sldId="291"/>
        </pc:sldMkLst>
        <pc:spChg chg="mod ord">
          <ac:chgData name="amy buchanan" userId="4ceef8ab4dbe15e9" providerId="LiveId" clId="{7F9A8455-5E83-4247-B092-B71571F88F63}" dt="2021-01-03T23:44:44.770" v="745" actId="404"/>
          <ac:spMkLst>
            <pc:docMk/>
            <pc:sldMk cId="1325362547" sldId="291"/>
            <ac:spMk id="2" creationId="{5445D78A-BC29-4CBC-97BF-69034E7F4042}"/>
          </ac:spMkLst>
        </pc:spChg>
        <pc:spChg chg="del mod">
          <ac:chgData name="amy buchanan" userId="4ceef8ab4dbe15e9" providerId="LiveId" clId="{7F9A8455-5E83-4247-B092-B71571F88F63}" dt="2021-01-03T23:25:40.693" v="682"/>
          <ac:spMkLst>
            <pc:docMk/>
            <pc:sldMk cId="1325362547" sldId="291"/>
            <ac:spMk id="3" creationId="{57697FD0-03A5-40B4-9B78-3D81ED7C2E31}"/>
          </ac:spMkLst>
        </pc:spChg>
        <pc:spChg chg="mod ord">
          <ac:chgData name="amy buchanan" userId="4ceef8ab4dbe15e9" providerId="LiveId" clId="{7F9A8455-5E83-4247-B092-B71571F88F63}" dt="2021-01-03T23:40:55.674" v="738" actId="26606"/>
          <ac:spMkLst>
            <pc:docMk/>
            <pc:sldMk cId="1325362547" sldId="291"/>
            <ac:spMk id="5" creationId="{8FB01CEF-4C45-411F-87E4-32B6B123EF2B}"/>
          </ac:spMkLst>
        </pc:spChg>
        <pc:spChg chg="add del mod">
          <ac:chgData name="amy buchanan" userId="4ceef8ab4dbe15e9" providerId="LiveId" clId="{7F9A8455-5E83-4247-B092-B71571F88F63}" dt="2021-01-03T23:40:11.633" v="728" actId="478"/>
          <ac:spMkLst>
            <pc:docMk/>
            <pc:sldMk cId="1325362547" sldId="291"/>
            <ac:spMk id="7" creationId="{78D4AACE-0299-4852-9EEF-EB90B702D364}"/>
          </ac:spMkLst>
        </pc:spChg>
        <pc:spChg chg="add del mod">
          <ac:chgData name="amy buchanan" userId="4ceef8ab4dbe15e9" providerId="LiveId" clId="{7F9A8455-5E83-4247-B092-B71571F88F63}" dt="2021-01-03T23:44:23.172" v="740"/>
          <ac:spMkLst>
            <pc:docMk/>
            <pc:sldMk cId="1325362547" sldId="291"/>
            <ac:spMk id="10" creationId="{8F96604D-23EF-4BE5-A748-CB16CBC20121}"/>
          </ac:spMkLst>
        </pc:spChg>
        <pc:spChg chg="add del">
          <ac:chgData name="amy buchanan" userId="4ceef8ab4dbe15e9" providerId="LiveId" clId="{7F9A8455-5E83-4247-B092-B71571F88F63}" dt="2021-01-03T23:28:10.449" v="688" actId="26606"/>
          <ac:spMkLst>
            <pc:docMk/>
            <pc:sldMk cId="1325362547" sldId="291"/>
            <ac:spMk id="73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8:10.449" v="688" actId="26606"/>
          <ac:spMkLst>
            <pc:docMk/>
            <pc:sldMk cId="1325362547" sldId="291"/>
            <ac:spMk id="75" creationId="{04F131D2-B440-43CE-9FA2-4FE490C6F38B}"/>
          </ac:spMkLst>
        </pc:spChg>
        <pc:spChg chg="add del">
          <ac:chgData name="amy buchanan" userId="4ceef8ab4dbe15e9" providerId="LiveId" clId="{7F9A8455-5E83-4247-B092-B71571F88F63}" dt="2021-01-03T23:28:19.415" v="690" actId="26606"/>
          <ac:spMkLst>
            <pc:docMk/>
            <pc:sldMk cId="1325362547" sldId="291"/>
            <ac:spMk id="77" creationId="{F0FDA11F-06E8-40FD-9959-635A476E8E76}"/>
          </ac:spMkLst>
        </pc:spChg>
        <pc:spChg chg="add del">
          <ac:chgData name="amy buchanan" userId="4ceef8ab4dbe15e9" providerId="LiveId" clId="{7F9A8455-5E83-4247-B092-B71571F88F63}" dt="2021-01-03T23:33:04.661" v="723" actId="26606"/>
          <ac:spMkLst>
            <pc:docMk/>
            <pc:sldMk cId="1325362547" sldId="291"/>
            <ac:spMk id="96" creationId="{735957B2-02E5-4BA7-9CB7-7E4AE1B52555}"/>
          </ac:spMkLst>
        </pc:spChg>
        <pc:spChg chg="add del">
          <ac:chgData name="amy buchanan" userId="4ceef8ab4dbe15e9" providerId="LiveId" clId="{7F9A8455-5E83-4247-B092-B71571F88F63}" dt="2021-01-03T23:33:04.661" v="723" actId="26606"/>
          <ac:spMkLst>
            <pc:docMk/>
            <pc:sldMk cId="1325362547" sldId="291"/>
            <ac:spMk id="97" creationId="{F0FDA11F-06E8-40FD-9959-635A476E8E76}"/>
          </ac:spMkLst>
        </pc:spChg>
        <pc:spChg chg="add del">
          <ac:chgData name="amy buchanan" userId="4ceef8ab4dbe15e9" providerId="LiveId" clId="{7F9A8455-5E83-4247-B092-B71571F88F63}" dt="2021-01-03T23:32:02.131" v="720" actId="26606"/>
          <ac:spMkLst>
            <pc:docMk/>
            <pc:sldMk cId="1325362547" sldId="291"/>
            <ac:spMk id="99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32:02.131" v="720" actId="26606"/>
          <ac:spMkLst>
            <pc:docMk/>
            <pc:sldMk cId="1325362547" sldId="291"/>
            <ac:spMk id="101" creationId="{068B8D0F-A2D0-480D-9D67-C3D28D3CFEBC}"/>
          </ac:spMkLst>
        </pc:spChg>
        <pc:spChg chg="add del">
          <ac:chgData name="amy buchanan" userId="4ceef8ab4dbe15e9" providerId="LiveId" clId="{7F9A8455-5E83-4247-B092-B71571F88F63}" dt="2021-01-03T23:32:02.131" v="720" actId="26606"/>
          <ac:spMkLst>
            <pc:docMk/>
            <pc:sldMk cId="1325362547" sldId="291"/>
            <ac:spMk id="103" creationId="{C8E8BA03-CDF9-4498-A313-A9410D0BDA91}"/>
          </ac:spMkLst>
        </pc:spChg>
        <pc:spChg chg="add del">
          <ac:chgData name="amy buchanan" userId="4ceef8ab4dbe15e9" providerId="LiveId" clId="{7F9A8455-5E83-4247-B092-B71571F88F63}" dt="2021-01-03T23:31:43.976" v="713" actId="26606"/>
          <ac:spMkLst>
            <pc:docMk/>
            <pc:sldMk cId="1325362547" sldId="291"/>
            <ac:spMk id="137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31:43.976" v="713" actId="26606"/>
          <ac:spMkLst>
            <pc:docMk/>
            <pc:sldMk cId="1325362547" sldId="291"/>
            <ac:spMk id="139" creationId="{04F131D2-B440-43CE-9FA2-4FE490C6F38B}"/>
          </ac:spMkLst>
        </pc:spChg>
        <pc:spChg chg="add del">
          <ac:chgData name="amy buchanan" userId="4ceef8ab4dbe15e9" providerId="LiveId" clId="{7F9A8455-5E83-4247-B092-B71571F88F63}" dt="2021-01-03T23:31:47.302" v="715" actId="26606"/>
          <ac:spMkLst>
            <pc:docMk/>
            <pc:sldMk cId="1325362547" sldId="291"/>
            <ac:spMk id="141" creationId="{F0FDA11F-06E8-40FD-9959-635A476E8E76}"/>
          </ac:spMkLst>
        </pc:spChg>
        <pc:spChg chg="add del">
          <ac:chgData name="amy buchanan" userId="4ceef8ab4dbe15e9" providerId="LiveId" clId="{7F9A8455-5E83-4247-B092-B71571F88F63}" dt="2021-01-03T23:39:29.187" v="725" actId="26606"/>
          <ac:spMkLst>
            <pc:docMk/>
            <pc:sldMk cId="1325362547" sldId="291"/>
            <ac:spMk id="164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39:29.187" v="725" actId="26606"/>
          <ac:spMkLst>
            <pc:docMk/>
            <pc:sldMk cId="1325362547" sldId="291"/>
            <ac:spMk id="166" creationId="{04F131D2-B440-43CE-9FA2-4FE490C6F38B}"/>
          </ac:spMkLst>
        </pc:spChg>
        <pc:spChg chg="add del">
          <ac:chgData name="amy buchanan" userId="4ceef8ab4dbe15e9" providerId="LiveId" clId="{7F9A8455-5E83-4247-B092-B71571F88F63}" dt="2021-01-03T23:40:55.674" v="738" actId="26606"/>
          <ac:spMkLst>
            <pc:docMk/>
            <pc:sldMk cId="1325362547" sldId="291"/>
            <ac:spMk id="192" creationId="{9B048A9D-7810-4E83-9167-7E739CC84D63}"/>
          </ac:spMkLst>
        </pc:spChg>
        <pc:spChg chg="add del">
          <ac:chgData name="amy buchanan" userId="4ceef8ab4dbe15e9" providerId="LiveId" clId="{7F9A8455-5E83-4247-B092-B71571F88F63}" dt="2021-01-03T23:40:55.674" v="738" actId="26606"/>
          <ac:spMkLst>
            <pc:docMk/>
            <pc:sldMk cId="1325362547" sldId="291"/>
            <ac:spMk id="193" creationId="{CC43FB38-B7F9-4596-81AE-806CFD75FE3B}"/>
          </ac:spMkLst>
        </pc:spChg>
        <pc:spChg chg="add del">
          <ac:chgData name="amy buchanan" userId="4ceef8ab4dbe15e9" providerId="LiveId" clId="{7F9A8455-5E83-4247-B092-B71571F88F63}" dt="2021-01-03T23:40:55.674" v="738" actId="26606"/>
          <ac:spMkLst>
            <pc:docMk/>
            <pc:sldMk cId="1325362547" sldId="291"/>
            <ac:spMk id="194" creationId="{E164ABF9-6BDA-48A6-BD68-60B349C56C9A}"/>
          </ac:spMkLst>
        </pc:spChg>
        <pc:spChg chg="add del">
          <ac:chgData name="amy buchanan" userId="4ceef8ab4dbe15e9" providerId="LiveId" clId="{7F9A8455-5E83-4247-B092-B71571F88F63}" dt="2021-01-03T23:44:35.720" v="743" actId="26606"/>
          <ac:spMkLst>
            <pc:docMk/>
            <pc:sldMk cId="1325362547" sldId="291"/>
            <ac:spMk id="195" creationId="{9B048A9D-7810-4E83-9167-7E739CC84D63}"/>
          </ac:spMkLst>
        </pc:spChg>
        <pc:spChg chg="add del">
          <ac:chgData name="amy buchanan" userId="4ceef8ab4dbe15e9" providerId="LiveId" clId="{7F9A8455-5E83-4247-B092-B71571F88F63}" dt="2021-01-03T23:44:35.720" v="743" actId="26606"/>
          <ac:spMkLst>
            <pc:docMk/>
            <pc:sldMk cId="1325362547" sldId="291"/>
            <ac:spMk id="196" creationId="{CC43FB38-B7F9-4596-81AE-806CFD75FE3B}"/>
          </ac:spMkLst>
        </pc:spChg>
        <pc:spChg chg="add del">
          <ac:chgData name="amy buchanan" userId="4ceef8ab4dbe15e9" providerId="LiveId" clId="{7F9A8455-5E83-4247-B092-B71571F88F63}" dt="2021-01-03T23:44:35.720" v="743" actId="26606"/>
          <ac:spMkLst>
            <pc:docMk/>
            <pc:sldMk cId="1325362547" sldId="291"/>
            <ac:spMk id="197" creationId="{E164ABF9-6BDA-48A6-BD68-60B349C56C9A}"/>
          </ac:spMkLst>
        </pc:spChg>
        <pc:spChg chg="add">
          <ac:chgData name="amy buchanan" userId="4ceef8ab4dbe15e9" providerId="LiveId" clId="{7F9A8455-5E83-4247-B092-B71571F88F63}" dt="2021-01-03T23:44:35.720" v="743" actId="26606"/>
          <ac:spMkLst>
            <pc:docMk/>
            <pc:sldMk cId="1325362547" sldId="291"/>
            <ac:spMk id="198" creationId="{9B048A9D-7810-4E83-9167-7E739CC84D63}"/>
          </ac:spMkLst>
        </pc:spChg>
        <pc:spChg chg="add">
          <ac:chgData name="amy buchanan" userId="4ceef8ab4dbe15e9" providerId="LiveId" clId="{7F9A8455-5E83-4247-B092-B71571F88F63}" dt="2021-01-03T23:44:35.720" v="743" actId="26606"/>
          <ac:spMkLst>
            <pc:docMk/>
            <pc:sldMk cId="1325362547" sldId="291"/>
            <ac:spMk id="199" creationId="{CC43FB38-B7F9-4596-81AE-806CFD75FE3B}"/>
          </ac:spMkLst>
        </pc:spChg>
        <pc:spChg chg="add">
          <ac:chgData name="amy buchanan" userId="4ceef8ab4dbe15e9" providerId="LiveId" clId="{7F9A8455-5E83-4247-B092-B71571F88F63}" dt="2021-01-03T23:44:35.720" v="743" actId="26606"/>
          <ac:spMkLst>
            <pc:docMk/>
            <pc:sldMk cId="1325362547" sldId="291"/>
            <ac:spMk id="200" creationId="{E164ABF9-6BDA-48A6-BD68-60B349C56C9A}"/>
          </ac:spMkLst>
        </pc:spChg>
        <pc:spChg chg="add del">
          <ac:chgData name="amy buchanan" userId="4ceef8ab4dbe15e9" providerId="LiveId" clId="{7F9A8455-5E83-4247-B092-B71571F88F63}" dt="2021-01-03T23:28:19.415" v="690" actId="26606"/>
          <ac:spMkLst>
            <pc:docMk/>
            <pc:sldMk cId="1325362547" sldId="291"/>
            <ac:spMk id="2054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8:19.415" v="690" actId="26606"/>
          <ac:spMkLst>
            <pc:docMk/>
            <pc:sldMk cId="1325362547" sldId="291"/>
            <ac:spMk id="2055" creationId="{735957B2-02E5-4BA7-9CB7-7E4AE1B52555}"/>
          </ac:spMkLst>
        </pc:spChg>
        <pc:spChg chg="add del">
          <ac:chgData name="amy buchanan" userId="4ceef8ab4dbe15e9" providerId="LiveId" clId="{7F9A8455-5E83-4247-B092-B71571F88F63}" dt="2021-01-03T23:31:47.302" v="715" actId="26606"/>
          <ac:spMkLst>
            <pc:docMk/>
            <pc:sldMk cId="1325362547" sldId="291"/>
            <ac:spMk id="2056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8:29.119" v="692" actId="26606"/>
          <ac:spMkLst>
            <pc:docMk/>
            <pc:sldMk cId="1325362547" sldId="291"/>
            <ac:spMk id="2057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8:29.119" v="692" actId="26606"/>
          <ac:spMkLst>
            <pc:docMk/>
            <pc:sldMk cId="1325362547" sldId="291"/>
            <ac:spMk id="2058" creationId="{068B8D0F-A2D0-480D-9D67-C3D28D3CFEBC}"/>
          </ac:spMkLst>
        </pc:spChg>
        <pc:spChg chg="add del">
          <ac:chgData name="amy buchanan" userId="4ceef8ab4dbe15e9" providerId="LiveId" clId="{7F9A8455-5E83-4247-B092-B71571F88F63}" dt="2021-01-03T23:28:29.119" v="692" actId="26606"/>
          <ac:spMkLst>
            <pc:docMk/>
            <pc:sldMk cId="1325362547" sldId="291"/>
            <ac:spMk id="2059" creationId="{C8E8BA03-CDF9-4498-A313-A9410D0BDA91}"/>
          </ac:spMkLst>
        </pc:spChg>
        <pc:spChg chg="add del">
          <ac:chgData name="amy buchanan" userId="4ceef8ab4dbe15e9" providerId="LiveId" clId="{7F9A8455-5E83-4247-B092-B71571F88F63}" dt="2021-01-03T23:31:47.302" v="715" actId="26606"/>
          <ac:spMkLst>
            <pc:docMk/>
            <pc:sldMk cId="1325362547" sldId="291"/>
            <ac:spMk id="2060" creationId="{735957B2-02E5-4BA7-9CB7-7E4AE1B52555}"/>
          </ac:spMkLst>
        </pc:spChg>
        <pc:spChg chg="add del">
          <ac:chgData name="amy buchanan" userId="4ceef8ab4dbe15e9" providerId="LiveId" clId="{7F9A8455-5E83-4247-B092-B71571F88F63}" dt="2021-01-03T23:28:32.319" v="694" actId="26606"/>
          <ac:spMkLst>
            <pc:docMk/>
            <pc:sldMk cId="1325362547" sldId="291"/>
            <ac:spMk id="2061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8:32.319" v="694" actId="26606"/>
          <ac:spMkLst>
            <pc:docMk/>
            <pc:sldMk cId="1325362547" sldId="291"/>
            <ac:spMk id="2062" creationId="{91919E56-817A-4365-8FCB-F7BC7184B2F5}"/>
          </ac:spMkLst>
        </pc:spChg>
        <pc:spChg chg="add del">
          <ac:chgData name="amy buchanan" userId="4ceef8ab4dbe15e9" providerId="LiveId" clId="{7F9A8455-5E83-4247-B092-B71571F88F63}" dt="2021-01-03T23:28:32.319" v="694" actId="26606"/>
          <ac:spMkLst>
            <pc:docMk/>
            <pc:sldMk cId="1325362547" sldId="291"/>
            <ac:spMk id="2063" creationId="{3CD9C1C2-DCE1-4DA7-AA7A-5957AEF3B700}"/>
          </ac:spMkLst>
        </pc:spChg>
        <pc:spChg chg="add del">
          <ac:chgData name="amy buchanan" userId="4ceef8ab4dbe15e9" providerId="LiveId" clId="{7F9A8455-5E83-4247-B092-B71571F88F63}" dt="2021-01-03T23:31:48.813" v="717" actId="26606"/>
          <ac:spMkLst>
            <pc:docMk/>
            <pc:sldMk cId="1325362547" sldId="291"/>
            <ac:spMk id="2064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8:48.410" v="696" actId="26606"/>
          <ac:spMkLst>
            <pc:docMk/>
            <pc:sldMk cId="1325362547" sldId="291"/>
            <ac:spMk id="2065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8:48.410" v="696" actId="26606"/>
          <ac:spMkLst>
            <pc:docMk/>
            <pc:sldMk cId="1325362547" sldId="291"/>
            <ac:spMk id="2066" creationId="{068B8D0F-A2D0-480D-9D67-C3D28D3CFEBC}"/>
          </ac:spMkLst>
        </pc:spChg>
        <pc:spChg chg="add del">
          <ac:chgData name="amy buchanan" userId="4ceef8ab4dbe15e9" providerId="LiveId" clId="{7F9A8455-5E83-4247-B092-B71571F88F63}" dt="2021-01-03T23:28:48.410" v="696" actId="26606"/>
          <ac:spMkLst>
            <pc:docMk/>
            <pc:sldMk cId="1325362547" sldId="291"/>
            <ac:spMk id="2067" creationId="{C8E8BA03-CDF9-4498-A313-A9410D0BDA91}"/>
          </ac:spMkLst>
        </pc:spChg>
        <pc:spChg chg="add del">
          <ac:chgData name="amy buchanan" userId="4ceef8ab4dbe15e9" providerId="LiveId" clId="{7F9A8455-5E83-4247-B092-B71571F88F63}" dt="2021-01-03T23:31:48.813" v="717" actId="26606"/>
          <ac:spMkLst>
            <pc:docMk/>
            <pc:sldMk cId="1325362547" sldId="291"/>
            <ac:spMk id="2068" creationId="{8D17710A-2F80-4323-9D32-014D946852E7}"/>
          </ac:spMkLst>
        </pc:spChg>
        <pc:spChg chg="add del">
          <ac:chgData name="amy buchanan" userId="4ceef8ab4dbe15e9" providerId="LiveId" clId="{7F9A8455-5E83-4247-B092-B71571F88F63}" dt="2021-01-03T23:28:55.599" v="698" actId="26606"/>
          <ac:spMkLst>
            <pc:docMk/>
            <pc:sldMk cId="1325362547" sldId="291"/>
            <ac:spMk id="2069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8:55.599" v="698" actId="26606"/>
          <ac:spMkLst>
            <pc:docMk/>
            <pc:sldMk cId="1325362547" sldId="291"/>
            <ac:spMk id="2070" creationId="{735957B2-02E5-4BA7-9CB7-7E4AE1B52555}"/>
          </ac:spMkLst>
        </pc:spChg>
        <pc:spChg chg="add del">
          <ac:chgData name="amy buchanan" userId="4ceef8ab4dbe15e9" providerId="LiveId" clId="{7F9A8455-5E83-4247-B092-B71571F88F63}" dt="2021-01-03T23:28:55.599" v="698" actId="26606"/>
          <ac:spMkLst>
            <pc:docMk/>
            <pc:sldMk cId="1325362547" sldId="291"/>
            <ac:spMk id="2071" creationId="{F0FDA11F-06E8-40FD-9959-635A476E8E76}"/>
          </ac:spMkLst>
        </pc:spChg>
        <pc:spChg chg="add del">
          <ac:chgData name="amy buchanan" userId="4ceef8ab4dbe15e9" providerId="LiveId" clId="{7F9A8455-5E83-4247-B092-B71571F88F63}" dt="2021-01-03T23:32:02.057" v="719" actId="26606"/>
          <ac:spMkLst>
            <pc:docMk/>
            <pc:sldMk cId="1325362547" sldId="291"/>
            <ac:spMk id="2072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9:04.995" v="700" actId="26606"/>
          <ac:spMkLst>
            <pc:docMk/>
            <pc:sldMk cId="1325362547" sldId="291"/>
            <ac:spMk id="2073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9:04.995" v="700" actId="26606"/>
          <ac:spMkLst>
            <pc:docMk/>
            <pc:sldMk cId="1325362547" sldId="291"/>
            <ac:spMk id="2074" creationId="{04F131D2-B440-43CE-9FA2-4FE490C6F38B}"/>
          </ac:spMkLst>
        </pc:spChg>
        <pc:spChg chg="add del">
          <ac:chgData name="amy buchanan" userId="4ceef8ab4dbe15e9" providerId="LiveId" clId="{7F9A8455-5E83-4247-B092-B71571F88F63}" dt="2021-01-03T23:32:02.057" v="719" actId="26606"/>
          <ac:spMkLst>
            <pc:docMk/>
            <pc:sldMk cId="1325362547" sldId="291"/>
            <ac:spMk id="2075" creationId="{04F131D2-B440-43CE-9FA2-4FE490C6F38B}"/>
          </ac:spMkLst>
        </pc:spChg>
        <pc:spChg chg="add del">
          <ac:chgData name="amy buchanan" userId="4ceef8ab4dbe15e9" providerId="LiveId" clId="{7F9A8455-5E83-4247-B092-B71571F88F63}" dt="2021-01-03T23:29:59.854" v="709" actId="26606"/>
          <ac:spMkLst>
            <pc:docMk/>
            <pc:sldMk cId="1325362547" sldId="291"/>
            <ac:spMk id="2076" creationId="{6875A510-99DD-46D8-AE1A-CB86DEDF7632}"/>
          </ac:spMkLst>
        </pc:spChg>
        <pc:spChg chg="add del">
          <ac:chgData name="amy buchanan" userId="4ceef8ab4dbe15e9" providerId="LiveId" clId="{7F9A8455-5E83-4247-B092-B71571F88F63}" dt="2021-01-03T23:29:59.854" v="709" actId="26606"/>
          <ac:spMkLst>
            <pc:docMk/>
            <pc:sldMk cId="1325362547" sldId="291"/>
            <ac:spMk id="2077" creationId="{735957B2-02E5-4BA7-9CB7-7E4AE1B52555}"/>
          </ac:spMkLst>
        </pc:spChg>
        <pc:spChg chg="add del">
          <ac:chgData name="amy buchanan" userId="4ceef8ab4dbe15e9" providerId="LiveId" clId="{7F9A8455-5E83-4247-B092-B71571F88F63}" dt="2021-01-03T23:29:59.854" v="709" actId="26606"/>
          <ac:spMkLst>
            <pc:docMk/>
            <pc:sldMk cId="1325362547" sldId="291"/>
            <ac:spMk id="2078" creationId="{F0FDA11F-06E8-40FD-9959-635A476E8E76}"/>
          </ac:spMkLst>
        </pc:spChg>
        <pc:spChg chg="add del">
          <ac:chgData name="amy buchanan" userId="4ceef8ab4dbe15e9" providerId="LiveId" clId="{7F9A8455-5E83-4247-B092-B71571F88F63}" dt="2021-01-03T23:33:04.661" v="723" actId="26606"/>
          <ac:spMkLst>
            <pc:docMk/>
            <pc:sldMk cId="1325362547" sldId="291"/>
            <ac:spMk id="2079" creationId="{6875A510-99DD-46D8-AE1A-CB86DEDF7632}"/>
          </ac:spMkLst>
        </pc:spChg>
        <pc:picChg chg="add del mod ord">
          <ac:chgData name="amy buchanan" userId="4ceef8ab4dbe15e9" providerId="LiveId" clId="{7F9A8455-5E83-4247-B092-B71571F88F63}" dt="2021-01-03T23:40:41.276" v="736" actId="478"/>
          <ac:picMkLst>
            <pc:docMk/>
            <pc:sldMk cId="1325362547" sldId="291"/>
            <ac:picMk id="4" creationId="{FF3715BC-B97C-4A21-A74C-4AFF603962F7}"/>
          </ac:picMkLst>
        </pc:picChg>
        <pc:picChg chg="add del mod">
          <ac:chgData name="amy buchanan" userId="4ceef8ab4dbe15e9" providerId="LiveId" clId="{7F9A8455-5E83-4247-B092-B71571F88F63}" dt="2021-01-03T23:40:19.432" v="731"/>
          <ac:picMkLst>
            <pc:docMk/>
            <pc:sldMk cId="1325362547" sldId="291"/>
            <ac:picMk id="6" creationId="{28D32CD9-F14E-4A6A-8ECA-E17B81807B5F}"/>
          </ac:picMkLst>
        </pc:picChg>
        <pc:picChg chg="add del mod">
          <ac:chgData name="amy buchanan" userId="4ceef8ab4dbe15e9" providerId="LiveId" clId="{7F9A8455-5E83-4247-B092-B71571F88F63}" dt="2021-01-03T23:40:38.337" v="735"/>
          <ac:picMkLst>
            <pc:docMk/>
            <pc:sldMk cId="1325362547" sldId="291"/>
            <ac:picMk id="8" creationId="{BE0926CA-59B1-4DB2-81DF-DB753DF54DEF}"/>
          </ac:picMkLst>
        </pc:picChg>
        <pc:picChg chg="add mod">
          <ac:chgData name="amy buchanan" userId="4ceef8ab4dbe15e9" providerId="LiveId" clId="{7F9A8455-5E83-4247-B092-B71571F88F63}" dt="2021-01-03T23:40:55.674" v="738" actId="26606"/>
          <ac:picMkLst>
            <pc:docMk/>
            <pc:sldMk cId="1325362547" sldId="291"/>
            <ac:picMk id="9" creationId="{BD5CF9B0-7244-4B19-A20C-16B28DE72CB9}"/>
          </ac:picMkLst>
        </pc:picChg>
        <pc:picChg chg="add mod ord">
          <ac:chgData name="amy buchanan" userId="4ceef8ab4dbe15e9" providerId="LiveId" clId="{7F9A8455-5E83-4247-B092-B71571F88F63}" dt="2021-01-03T23:44:35.720" v="743" actId="26606"/>
          <ac:picMkLst>
            <pc:docMk/>
            <pc:sldMk cId="1325362547" sldId="291"/>
            <ac:picMk id="11" creationId="{597F1551-AD3C-4080-B7A0-CD48A9AEB108}"/>
          </ac:picMkLst>
        </pc:picChg>
        <pc:picChg chg="add del mod ord">
          <ac:chgData name="amy buchanan" userId="4ceef8ab4dbe15e9" providerId="LiveId" clId="{7F9A8455-5E83-4247-B092-B71571F88F63}" dt="2021-01-03T23:44:18.141" v="739" actId="478"/>
          <ac:picMkLst>
            <pc:docMk/>
            <pc:sldMk cId="1325362547" sldId="291"/>
            <ac:picMk id="2050" creationId="{82CDF9C2-9AF6-426C-98DE-A3AF9CEBA508}"/>
          </ac:picMkLst>
        </pc:picChg>
        <pc:picChg chg="add mod ord">
          <ac:chgData name="amy buchanan" userId="4ceef8ab4dbe15e9" providerId="LiveId" clId="{7F9A8455-5E83-4247-B092-B71571F88F63}" dt="2021-01-03T23:44:35.720" v="743" actId="26606"/>
          <ac:picMkLst>
            <pc:docMk/>
            <pc:sldMk cId="1325362547" sldId="291"/>
            <ac:picMk id="2052" creationId="{4FAE61BC-AAC2-4342-857C-9E86310A226A}"/>
          </ac:picMkLst>
        </pc:picChg>
      </pc:sldChg>
      <pc:sldChg chg="addSp delSp modSp add mod ord">
        <pc:chgData name="amy buchanan" userId="4ceef8ab4dbe15e9" providerId="LiveId" clId="{7F9A8455-5E83-4247-B092-B71571F88F63}" dt="2021-01-03T21:59:00.416" v="200"/>
        <pc:sldMkLst>
          <pc:docMk/>
          <pc:sldMk cId="421742960" sldId="292"/>
        </pc:sldMkLst>
        <pc:spChg chg="add mod">
          <ac:chgData name="amy buchanan" userId="4ceef8ab4dbe15e9" providerId="LiveId" clId="{7F9A8455-5E83-4247-B092-B71571F88F63}" dt="2021-01-03T21:58:35" v="198" actId="1076"/>
          <ac:spMkLst>
            <pc:docMk/>
            <pc:sldMk cId="421742960" sldId="292"/>
            <ac:spMk id="14" creationId="{930EC036-C7E1-4FD2-9F2B-60E138F6D820}"/>
          </ac:spMkLst>
        </pc:spChg>
        <pc:spChg chg="del">
          <ac:chgData name="amy buchanan" userId="4ceef8ab4dbe15e9" providerId="LiveId" clId="{7F9A8455-5E83-4247-B092-B71571F88F63}" dt="2021-01-03T21:54:20.925" v="150" actId="478"/>
          <ac:spMkLst>
            <pc:docMk/>
            <pc:sldMk cId="421742960" sldId="292"/>
            <ac:spMk id="46" creationId="{C2EB2283-D81D-409C-960C-F1D33FE9A4D6}"/>
          </ac:spMkLst>
        </pc:spChg>
        <pc:spChg chg="del mod">
          <ac:chgData name="amy buchanan" userId="4ceef8ab4dbe15e9" providerId="LiveId" clId="{7F9A8455-5E83-4247-B092-B71571F88F63}" dt="2021-01-03T21:54:16.669" v="147" actId="478"/>
          <ac:spMkLst>
            <pc:docMk/>
            <pc:sldMk cId="421742960" sldId="292"/>
            <ac:spMk id="48" creationId="{FA09E5CF-CD55-44E1-A3A6-5F4AD1C498D8}"/>
          </ac:spMkLst>
        </pc:spChg>
        <pc:spChg chg="del mod">
          <ac:chgData name="amy buchanan" userId="4ceef8ab4dbe15e9" providerId="LiveId" clId="{7F9A8455-5E83-4247-B092-B71571F88F63}" dt="2021-01-03T21:54:19.142" v="149" actId="478"/>
          <ac:spMkLst>
            <pc:docMk/>
            <pc:sldMk cId="421742960" sldId="292"/>
            <ac:spMk id="50" creationId="{45870222-10CC-45AB-A107-4DFCB0E9D399}"/>
          </ac:spMkLst>
        </pc:spChg>
        <pc:picChg chg="del">
          <ac:chgData name="amy buchanan" userId="4ceef8ab4dbe15e9" providerId="LiveId" clId="{7F9A8455-5E83-4247-B092-B71571F88F63}" dt="2021-01-03T21:54:10.833" v="144" actId="478"/>
          <ac:picMkLst>
            <pc:docMk/>
            <pc:sldMk cId="421742960" sldId="292"/>
            <ac:picMk id="7" creationId="{59E55EAB-7451-40A8-8380-6444AAD87AAB}"/>
          </ac:picMkLst>
        </pc:picChg>
        <pc:picChg chg="del">
          <ac:chgData name="amy buchanan" userId="4ceef8ab4dbe15e9" providerId="LiveId" clId="{7F9A8455-5E83-4247-B092-B71571F88F63}" dt="2021-01-03T21:54:08.083" v="142" actId="478"/>
          <ac:picMkLst>
            <pc:docMk/>
            <pc:sldMk cId="421742960" sldId="292"/>
            <ac:picMk id="16" creationId="{7034AD72-32DF-4DB8-8288-75CC9D67F1B3}"/>
          </ac:picMkLst>
        </pc:picChg>
        <pc:picChg chg="del">
          <ac:chgData name="amy buchanan" userId="4ceef8ab4dbe15e9" providerId="LiveId" clId="{7F9A8455-5E83-4247-B092-B71571F88F63}" dt="2021-01-03T21:54:09.461" v="143" actId="478"/>
          <ac:picMkLst>
            <pc:docMk/>
            <pc:sldMk cId="421742960" sldId="292"/>
            <ac:picMk id="51" creationId="{2E899EFC-D49D-4D0A-A317-CFE119696A00}"/>
          </ac:picMkLst>
        </pc:picChg>
      </pc:sldChg>
      <pc:sldChg chg="new del">
        <pc:chgData name="amy buchanan" userId="4ceef8ab4dbe15e9" providerId="LiveId" clId="{7F9A8455-5E83-4247-B092-B71571F88F63}" dt="2021-01-03T21:48:24.619" v="140" actId="680"/>
        <pc:sldMkLst>
          <pc:docMk/>
          <pc:sldMk cId="3093128178" sldId="292"/>
        </pc:sldMkLst>
      </pc:sldChg>
      <pc:sldChg chg="addSp modSp new mod">
        <pc:chgData name="amy buchanan" userId="4ceef8ab4dbe15e9" providerId="LiveId" clId="{7F9A8455-5E83-4247-B092-B71571F88F63}" dt="2021-01-03T23:11:04.870" v="651"/>
        <pc:sldMkLst>
          <pc:docMk/>
          <pc:sldMk cId="2179252407" sldId="293"/>
        </pc:sldMkLst>
        <pc:spChg chg="add mod">
          <ac:chgData name="amy buchanan" userId="4ceef8ab4dbe15e9" providerId="LiveId" clId="{7F9A8455-5E83-4247-B092-B71571F88F63}" dt="2021-01-03T23:11:04.870" v="651"/>
          <ac:spMkLst>
            <pc:docMk/>
            <pc:sldMk cId="2179252407" sldId="293"/>
            <ac:spMk id="4" creationId="{9E3D1031-B628-462A-A297-0FCCDB58176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BCE0C-CD74-4A59-802C-6D2F8C15331A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8501B-77B5-4365-9881-C6E19A3C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FDEA8-CBB8-46CC-9562-028963DBC55A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BD8E7-1312-41F3-99C4-6DA5AF891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8B54-1407-4B19-86EB-F2F11F4DFFA4}" type="datetime1">
              <a:rPr lang="en-US" smtClean="0"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ADC71F-EFF2-47C7-89FC-6EF38A7BA823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9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42AF-2D92-4DE2-8113-E6D68AEFB04D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7A7D4D-C5C5-470E-841F-70534204200D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8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7B18-00DF-4EDE-8F8E-0AB5A8E48ED4}" type="datetime1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5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2E09-E26D-40B8-A5A1-D943E4B990F9}" type="datetime1">
              <a:rPr lang="en-US" smtClean="0"/>
              <a:t>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0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1214-CD01-4671-B6B6-36AB5CA22925}" type="datetime1">
              <a:rPr lang="en-US" smtClean="0"/>
              <a:t>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D9AE-3B7D-4DCF-9C84-0004275799ED}" type="datetime1">
              <a:rPr lang="en-US" smtClean="0"/>
              <a:t>1/4/2021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5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0A713-BBFA-47EA-A180-EDBD923D9D1C}" type="datetime1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8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77E54-A251-470A-8670-D1A4FBD2010D}" type="datetime1">
              <a:rPr lang="en-US" smtClean="0"/>
              <a:t>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D8B883-CC32-451A-97EE-D215C637FD33}"/>
              </a:ext>
            </a:extLst>
          </p:cNvPr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0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6F5E-7D84-4022-8168-CD4A0BF02A4F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6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42A8706C-8CB7-4AA7-BA11-650A54611A01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77975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2128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ABD2-0E48-49AC-BDEA-85F070AADBD0}" type="datetime1">
              <a:rPr lang="en-US" smtClean="0"/>
              <a:t>1/4/2021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682F748B-9D3C-4296-BB5C-B05A9C1D9005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E2BE2B-17BB-43FC-B014-72CFDC747E62}"/>
              </a:ext>
            </a:extLst>
          </p:cNvPr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275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56" r:id="rId14"/>
    <p:sldLayoutId id="2147483657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Rectangle 104">
            <a:extLst>
              <a:ext uri="{FF2B5EF4-FFF2-40B4-BE49-F238E27FC236}">
                <a16:creationId xmlns:a16="http://schemas.microsoft.com/office/drawing/2014/main" id="{9B048A9D-7810-4E83-9167-7E739CC84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7" name="Rectangle 106">
            <a:extLst>
              <a:ext uri="{FF2B5EF4-FFF2-40B4-BE49-F238E27FC236}">
                <a16:creationId xmlns:a16="http://schemas.microsoft.com/office/drawing/2014/main" id="{CC43FB38-B7F9-4596-81AE-806CFD75F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8" name="Rectangle 108">
            <a:extLst>
              <a:ext uri="{FF2B5EF4-FFF2-40B4-BE49-F238E27FC236}">
                <a16:creationId xmlns:a16="http://schemas.microsoft.com/office/drawing/2014/main" id="{E164ABF9-6BDA-48A6-BD68-60B349C56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657600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9" y="3862159"/>
            <a:ext cx="12188951" cy="173934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pc="150" dirty="0">
                <a:solidFill>
                  <a:schemeClr val="bg2"/>
                </a:solidFill>
              </a:rPr>
              <a:t>TYPE 2 DIABETES EDUCATION</a:t>
            </a:r>
            <a:br>
              <a:rPr lang="en-US" spc="150" dirty="0">
                <a:solidFill>
                  <a:schemeClr val="bg2"/>
                </a:solidFill>
              </a:rPr>
            </a:br>
            <a:br>
              <a:rPr lang="en-US" sz="1300" spc="150" dirty="0">
                <a:solidFill>
                  <a:schemeClr val="bg2"/>
                </a:solidFill>
              </a:rPr>
            </a:br>
            <a:r>
              <a:rPr lang="ar-AE" spc="150" dirty="0">
                <a:solidFill>
                  <a:schemeClr val="bg2"/>
                </a:solidFill>
              </a:rPr>
              <a:t>النوع 2 التثقيف بمرض السكري
</a:t>
            </a:r>
            <a:endParaRPr lang="en-US" sz="6000" spc="150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946814"/>
            <a:ext cx="9144000" cy="45814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chemeClr val="tx1"/>
                </a:solidFill>
              </a:rPr>
              <a:t>Class 1 - Hour 1</a:t>
            </a:r>
          </a:p>
        </p:txBody>
      </p:sp>
      <p:pic>
        <p:nvPicPr>
          <p:cNvPr id="1034" name="Picture Placeholder 1033">
            <a:extLst>
              <a:ext uri="{FF2B5EF4-FFF2-40B4-BE49-F238E27FC236}">
                <a16:creationId xmlns:a16="http://schemas.microsoft.com/office/drawing/2014/main" id="{EE208E6C-135E-4ADE-BB48-7404446BA81A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192"/>
          <a:stretch/>
        </p:blipFill>
        <p:spPr>
          <a:xfrm>
            <a:off x="20" y="10"/>
            <a:ext cx="3855155" cy="3657589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513060EE-C0B1-46C4-88E5-E2FB677FBC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9" r="1" b="1737"/>
          <a:stretch/>
        </p:blipFill>
        <p:spPr>
          <a:xfrm>
            <a:off x="4016041" y="10"/>
            <a:ext cx="3855175" cy="3657589"/>
          </a:xfrm>
          <a:prstGeom prst="rect">
            <a:avLst/>
          </a:prstGeom>
        </p:spPr>
      </p:pic>
      <p:pic>
        <p:nvPicPr>
          <p:cNvPr id="9" name="Picture Placeholder 8"/>
          <p:cNvPicPr>
            <a:picLocks noGrp="1" noChangeAspect="1"/>
          </p:cNvPicPr>
          <p:nvPr>
            <p:ph type="pic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6" r="2" b="7662"/>
          <a:stretch/>
        </p:blipFill>
        <p:spPr>
          <a:xfrm>
            <a:off x="8032082" y="10"/>
            <a:ext cx="4159917" cy="365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72">
            <a:extLst>
              <a:ext uri="{FF2B5EF4-FFF2-40B4-BE49-F238E27FC236}">
                <a16:creationId xmlns:a16="http://schemas.microsoft.com/office/drawing/2014/main" id="{621227B1-1586-4CEF-A0F1-E3C7FFBD4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9" name="Rectangle 74">
            <a:extLst>
              <a:ext uri="{FF2B5EF4-FFF2-40B4-BE49-F238E27FC236}">
                <a16:creationId xmlns:a16="http://schemas.microsoft.com/office/drawing/2014/main" id="{9A7695ED-335C-4D08-AA65-0EDC2730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657600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9" y="230212"/>
            <a:ext cx="12188951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cap="none" spc="150" dirty="0">
                <a:solidFill>
                  <a:schemeClr val="bg1"/>
                </a:solidFill>
                <a:latin typeface="Corbel" panose="020B0503020204020204" pitchFamily="34" charset="0"/>
              </a:rPr>
              <a:t>Type 2 Diabetes Means High Blood Sugar Levels</a:t>
            </a:r>
            <a:br>
              <a:rPr lang="en-US" sz="3200" cap="none" spc="150" dirty="0">
                <a:solidFill>
                  <a:schemeClr val="bg1"/>
                </a:solidFill>
                <a:latin typeface="Corbel" panose="020B0503020204020204" pitchFamily="34" charset="0"/>
              </a:rPr>
            </a:br>
            <a:br>
              <a:rPr lang="en-US" sz="1200" cap="none" spc="150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ar-AE" sz="3200" cap="none" spc="150" dirty="0">
                <a:solidFill>
                  <a:schemeClr val="bg1"/>
                </a:solidFill>
                <a:latin typeface="Corbel" panose="020B0503020204020204" pitchFamily="34" charset="0"/>
              </a:rPr>
              <a:t>داء السكري من النوع 2 يعني ارتفاع مستويات السكر في الدم</a:t>
            </a:r>
            <a:endParaRPr lang="en-US" sz="3200" spc="15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4025A9C0-A6CE-4BD9-AAE9-2F93AEF06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fld id="{E31375A4-56A4-47D6-9801-1991572033F7}" type="slidenum">
              <a:rPr lang="en-US" smtClean="0"/>
              <a:pPr algn="r" defTabSz="914400">
                <a:spcAft>
                  <a:spcPts val="600"/>
                </a:spcAft>
              </a:pPr>
              <a:t>2</a:t>
            </a:fld>
            <a:endParaRPr lang="en-US" dirty="0"/>
          </a:p>
        </p:txBody>
      </p:sp>
      <p:pic>
        <p:nvPicPr>
          <p:cNvPr id="1028" name="Picture 4" descr="Being A Diabetic, Approach The Covid-19 Situation With A Plan In Place!">
            <a:extLst>
              <a:ext uri="{FF2B5EF4-FFF2-40B4-BE49-F238E27FC236}">
                <a16:creationId xmlns:a16="http://schemas.microsoft.com/office/drawing/2014/main" id="{205950FD-4796-4E2A-A105-D1DC5E120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266" y="2059012"/>
            <a:ext cx="514746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21227B1-1586-4CEF-A0F1-E3C7FFBD4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7695ED-335C-4D08-AA65-0EDC2730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657600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9" y="221950"/>
            <a:ext cx="12188951" cy="18288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Blood Sugar Numbers Damage Your Body</a:t>
            </a:r>
            <a:br>
              <a:rPr lang="en-US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ar-AE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ارتفاع أرقام السكر في الدم تلحق الضرر بجسمك</a:t>
            </a:r>
            <a:r>
              <a:rPr lang="ar-AE" sz="32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
</a:t>
            </a:r>
            <a:endParaRPr lang="en-US" sz="3600" spc="15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2299BDB6-C807-43D7-BFBF-D635CDBD8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944" y="3200400"/>
            <a:ext cx="917639" cy="91763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13D4141-F609-4BC6-93A2-3332B9FEF93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6138" y="2059012"/>
            <a:ext cx="3533775" cy="3427388"/>
          </a:xfrm>
          <a:prstGeom prst="rect">
            <a:avLst/>
          </a:prstGeom>
        </p:spPr>
      </p:pic>
      <p:pic>
        <p:nvPicPr>
          <p:cNvPr id="34" name="Picture 33" descr="Text&#10;&#10;Description automatically generated">
            <a:extLst>
              <a:ext uri="{FF2B5EF4-FFF2-40B4-BE49-F238E27FC236}">
                <a16:creationId xmlns:a16="http://schemas.microsoft.com/office/drawing/2014/main" id="{28D71284-2E59-4766-BF5B-382D98460A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35" y="3011824"/>
            <a:ext cx="693387" cy="76088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90A1188-3A14-4851-98EF-D6399C3C142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35614" y="2059011"/>
            <a:ext cx="3533775" cy="3427389"/>
          </a:xfrm>
          <a:prstGeom prst="rect">
            <a:avLst/>
          </a:prstGeom>
        </p:spPr>
      </p:pic>
      <p:sp>
        <p:nvSpPr>
          <p:cNvPr id="38" name="AutoShape 2">
            <a:extLst>
              <a:ext uri="{FF2B5EF4-FFF2-40B4-BE49-F238E27FC236}">
                <a16:creationId xmlns:a16="http://schemas.microsoft.com/office/drawing/2014/main" id="{82117EB6-3C73-453C-A617-B7053521B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6665" y="2987204"/>
            <a:ext cx="717169" cy="7182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999999"/>
              </a:gs>
            </a:gsLst>
            <a:lin ang="5400000" scaled="1"/>
          </a:gradFill>
          <a:ln w="12700">
            <a:solidFill>
              <a:srgbClr val="666666"/>
            </a:solidFill>
            <a:round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500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E0F2FF64-22B4-4552-BCAA-1294AF09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31375A4-56A4-47D6-9801-1991572033F7}" type="slidenum">
              <a:rPr lang="en-US" smtClean="0"/>
              <a:pPr algn="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9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21227B1-1586-4CEF-A0F1-E3C7FFBD4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7695ED-335C-4D08-AA65-0EDC2730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657600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7650"/>
            <a:ext cx="12188951" cy="158116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Healthy Blood Sugar Numbers Keep Your Body He</a:t>
            </a:r>
            <a:r>
              <a:rPr lang="en-US" sz="36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althy</a:t>
            </a:r>
            <a:br>
              <a:rPr lang="en-US" sz="36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2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ar-AE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أرقام السكر في الدم الصحية تحافظ على صحة جسمك</a:t>
            </a:r>
            <a:endParaRPr lang="en-US" sz="3600" cap="none" spc="15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13D4141-F609-4BC6-93A2-3332B9FEF93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138" y="2059012"/>
            <a:ext cx="3533775" cy="342738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90A1188-3A14-4851-98EF-D6399C3C142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5614" y="2059011"/>
            <a:ext cx="3533775" cy="3427389"/>
          </a:xfrm>
          <a:prstGeom prst="rect">
            <a:avLst/>
          </a:prstGeom>
        </p:spPr>
      </p:pic>
      <p:sp>
        <p:nvSpPr>
          <p:cNvPr id="38" name="AutoShape 2">
            <a:extLst>
              <a:ext uri="{FF2B5EF4-FFF2-40B4-BE49-F238E27FC236}">
                <a16:creationId xmlns:a16="http://schemas.microsoft.com/office/drawing/2014/main" id="{82117EB6-3C73-453C-A617-B7053521B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6665" y="2987204"/>
            <a:ext cx="717169" cy="7182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999999"/>
              </a:gs>
            </a:gsLst>
            <a:lin ang="5400000" scaled="1"/>
          </a:gradFill>
          <a:ln w="12700">
            <a:solidFill>
              <a:srgbClr val="666666"/>
            </a:solidFill>
            <a:round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15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E0F2FF64-22B4-4552-BCAA-1294AF09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31375A4-56A4-47D6-9801-1991572033F7}" type="slidenum">
              <a:rPr lang="en-US" smtClean="0"/>
              <a:pPr algn="r"/>
              <a:t>4</a:t>
            </a:fld>
            <a:endParaRPr lang="en-US" dirty="0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A73CD2A4-EEDA-462A-B203-B40806ACF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003" y="3330671"/>
            <a:ext cx="841986" cy="884068"/>
          </a:xfrm>
          <a:prstGeom prst="rect">
            <a:avLst/>
          </a:prstGeom>
        </p:spPr>
      </p:pic>
      <p:sp>
        <p:nvSpPr>
          <p:cNvPr id="10" name="AutoShape 2">
            <a:extLst>
              <a:ext uri="{FF2B5EF4-FFF2-40B4-BE49-F238E27FC236}">
                <a16:creationId xmlns:a16="http://schemas.microsoft.com/office/drawing/2014/main" id="{1BABAB7C-0F6C-40F2-AEAD-A4B3D6965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1171" y="2987204"/>
            <a:ext cx="713678" cy="7182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lt1">
                  <a:lumMod val="100000"/>
                  <a:lumOff val="0"/>
                </a:schemeClr>
              </a:gs>
              <a:gs pos="100000">
                <a:schemeClr val="dk1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dk1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l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80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121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50">
            <a:extLst>
              <a:ext uri="{FF2B5EF4-FFF2-40B4-BE49-F238E27FC236}">
                <a16:creationId xmlns:a16="http://schemas.microsoft.com/office/drawing/2014/main" id="{5F9F5EB8-AB42-47FD-8F4A-176C0A4B1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" name="Rectangle 52">
            <a:extLst>
              <a:ext uri="{FF2B5EF4-FFF2-40B4-BE49-F238E27FC236}">
                <a16:creationId xmlns:a16="http://schemas.microsoft.com/office/drawing/2014/main" id="{8B3AE79A-6B95-44C3-B0A5-80E2F3E60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0358" y="0"/>
            <a:ext cx="465164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54">
            <a:extLst>
              <a:ext uri="{FF2B5EF4-FFF2-40B4-BE49-F238E27FC236}">
                <a16:creationId xmlns:a16="http://schemas.microsoft.com/office/drawing/2014/main" id="{4A49FE10-080D-48D7-80FF-9A64D270A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551" y="2054942"/>
            <a:ext cx="4657449" cy="1828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4550" y="2054942"/>
            <a:ext cx="4663257" cy="187896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lnSpc>
                <a:spcPct val="80000"/>
              </a:lnSpc>
              <a:spcAft>
                <a:spcPts val="1000"/>
              </a:spcAft>
            </a:pPr>
            <a:r>
              <a:rPr lang="en-US" cap="none" spc="150" dirty="0"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Blood Sugar</a:t>
            </a:r>
            <a:br>
              <a:rPr lang="en-US" cap="none" spc="150" dirty="0">
                <a:solidFill>
                  <a:schemeClr val="tx1"/>
                </a:solidFill>
                <a:effectLst/>
                <a:latin typeface="Corbel" panose="020B0503020204020204" pitchFamily="34" charset="0"/>
              </a:rPr>
            </a:br>
            <a:r>
              <a:rPr lang="en-US" cap="none" spc="150" dirty="0"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Comes From Food</a:t>
            </a:r>
            <a:br>
              <a:rPr lang="en-US" sz="2600" spc="150" dirty="0">
                <a:solidFill>
                  <a:schemeClr val="tx1"/>
                </a:solidFill>
                <a:effectLst/>
              </a:rPr>
            </a:br>
            <a:br>
              <a:rPr lang="en-US" sz="1200" spc="150" dirty="0">
                <a:solidFill>
                  <a:schemeClr val="tx1"/>
                </a:solidFill>
                <a:effectLst/>
              </a:rPr>
            </a:br>
            <a:r>
              <a:rPr lang="en-US" sz="2400" spc="15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السكر</a:t>
            </a:r>
            <a:r>
              <a:rPr lang="en-US" sz="24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spc="15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في</a:t>
            </a:r>
            <a:r>
              <a:rPr lang="en-US" sz="24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spc="15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الدم</a:t>
            </a:r>
            <a:r>
              <a:rPr lang="en-US" sz="24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spc="15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يأتي</a:t>
            </a:r>
            <a:r>
              <a:rPr lang="en-US" sz="24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spc="15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من</a:t>
            </a:r>
            <a:r>
              <a:rPr lang="en-US" sz="2400" spc="1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spc="15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الطعام</a:t>
            </a:r>
            <a:endParaRPr lang="en-US" sz="2600" spc="150" dirty="0"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60A9E987-6859-4A62-922F-51B47D50D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03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C6E389B-9B96-495F-8785-F520109CE63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6" r="-1" b="5690"/>
          <a:stretch/>
        </p:blipFill>
        <p:spPr>
          <a:xfrm>
            <a:off x="143494" y="1284067"/>
            <a:ext cx="7385249" cy="428986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94BF8-955D-4BA4-970C-E8A78455A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fld id="{E31375A4-56A4-47D6-9801-1991572033F7}" type="slidenum">
              <a:rPr lang="en-US">
                <a:solidFill>
                  <a:schemeClr val="bg2"/>
                </a:solidFill>
              </a:rPr>
              <a:pPr algn="r" defTabSz="914400">
                <a:spcAft>
                  <a:spcPts val="600"/>
                </a:spcAft>
              </a:pPr>
              <a:t>5</a:t>
            </a:fld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64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022"/>
            <a:ext cx="12191999" cy="1736724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br>
              <a:rPr lang="en-US" sz="44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4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Measure Blood</a:t>
            </a:r>
            <a:r>
              <a:rPr lang="en-US" sz="13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Sugar With A Meter</a:t>
            </a:r>
            <a:br>
              <a:rPr lang="en-US" sz="44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ar-AE" sz="44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يمكنك قياس نسبة السكر في الدم مع متر</a:t>
            </a:r>
            <a:r>
              <a:rPr lang="ar-AE" sz="3200" cap="none" dirty="0">
                <a:solidFill>
                  <a:schemeClr val="bg1"/>
                </a:solidFill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
</a:t>
            </a:r>
            <a:endParaRPr lang="en-US" sz="3200" cap="none" dirty="0">
              <a:solidFill>
                <a:schemeClr val="bg1"/>
              </a:solidFill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55F83-096B-4A00-A2BB-6BAE90910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31375A4-56A4-47D6-9801-1991572033F7}" type="slidenum">
              <a:rPr lang="en-US" smtClean="0"/>
              <a:pPr algn="r"/>
              <a:t>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27B6AC-C482-42E8-BA44-66CAE9C9650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5098" y="2324100"/>
            <a:ext cx="6781801" cy="385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1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B7BBA34-7C37-4781-AA29-9988EF600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9C9826-7BDD-4D02-8216-248780945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982720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9" y="4174380"/>
            <a:ext cx="12188951" cy="1876507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1000"/>
              </a:spcAft>
            </a:pPr>
            <a:r>
              <a:rPr lang="en-US" sz="4000" cap="non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Healthy Blood Sugar Numbers Keep The Body Healthy</a:t>
            </a:r>
            <a:br>
              <a:rPr lang="en-US" sz="3600" cap="non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cap="non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ar-AE" sz="36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أرقام السكر في الدم الصحية تحافظ على صحة الجسم</a:t>
            </a:r>
            <a:br>
              <a:rPr lang="en-US" sz="4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B55DE4-C2A9-48DE-A237-0256EDE62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5877" y="616626"/>
            <a:ext cx="2524411" cy="31826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A75693-A1AF-4461-823D-CF08F9BE226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490" y="691798"/>
            <a:ext cx="1432805" cy="179760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B847751-52D5-4B3C-A622-205E2496A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1154" y="616626"/>
            <a:ext cx="2524411" cy="31826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338752-545D-41C9-B93D-9CE677E2157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000" y="691805"/>
            <a:ext cx="2066544" cy="2099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E416C54-B932-42D3-A887-8E5F89605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6431" y="616626"/>
            <a:ext cx="2524411" cy="31826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799318-3A3F-424D-B9E3-C56DC919B45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365" y="691798"/>
            <a:ext cx="2066544" cy="179760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ED37A3F-0643-4B29-9C4C-6CD6CB574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713" y="616626"/>
            <a:ext cx="2524411" cy="31826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18C53F-2D81-4148-AD3E-F51B1FCCA90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165" y="691805"/>
            <a:ext cx="2066544" cy="1797601"/>
          </a:xfrm>
          <a:prstGeom prst="rect">
            <a:avLst/>
          </a:prstGeom>
        </p:spPr>
      </p:pic>
      <p:sp>
        <p:nvSpPr>
          <p:cNvPr id="11" name="Text Box 9">
            <a:extLst>
              <a:ext uri="{FF2B5EF4-FFF2-40B4-BE49-F238E27FC236}">
                <a16:creationId xmlns:a16="http://schemas.microsoft.com/office/drawing/2014/main" id="{8819FF03-9B1A-42CF-9174-3C97252FD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9165" y="2614610"/>
            <a:ext cx="2066544" cy="985596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Eyes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عيون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 Box 28">
            <a:extLst>
              <a:ext uri="{FF2B5EF4-FFF2-40B4-BE49-F238E27FC236}">
                <a16:creationId xmlns:a16="http://schemas.microsoft.com/office/drawing/2014/main" id="{7C74B6A3-AC30-4DB1-8F9F-6C526F33A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5365" y="2614610"/>
            <a:ext cx="2066543" cy="985596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Heart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orbel" panose="020B0503020204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القلب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 Box 28">
            <a:extLst>
              <a:ext uri="{FF2B5EF4-FFF2-40B4-BE49-F238E27FC236}">
                <a16:creationId xmlns:a16="http://schemas.microsoft.com/office/drawing/2014/main" id="{0841238F-C6FA-438F-8CB6-221D73A9A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0087" y="2614610"/>
            <a:ext cx="2066543" cy="985596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Kidneys</a:t>
            </a:r>
            <a:endParaRPr lang="en-US" altLang="en-US" sz="14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4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الكلي</a:t>
            </a:r>
            <a:endParaRPr lang="en-US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 Box 36">
            <a:extLst>
              <a:ext uri="{FF2B5EF4-FFF2-40B4-BE49-F238E27FC236}">
                <a16:creationId xmlns:a16="http://schemas.microsoft.com/office/drawing/2014/main" id="{8B830C56-2931-420B-BFB1-CA628CD6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932" y="2610047"/>
            <a:ext cx="2061920" cy="985596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Feet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اقدام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879EC6-2695-42BF-BFEE-18A74BC93BB9}"/>
              </a:ext>
            </a:extLst>
          </p:cNvPr>
          <p:cNvSpPr txBox="1"/>
          <p:nvPr/>
        </p:nvSpPr>
        <p:spPr>
          <a:xfrm>
            <a:off x="11260929" y="6412089"/>
            <a:ext cx="2503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9639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711200" y="2830065"/>
            <a:ext cx="10769600" cy="1240126"/>
          </a:xfrm>
        </p:spPr>
        <p:txBody>
          <a:bodyPr>
            <a:normAutofit fontScale="25000" lnSpcReduction="2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6000" cap="none" dirty="0">
                <a:solidFill>
                  <a:schemeClr val="tx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Blood Sugar Numbers Damage The Body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128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ارتفاع نسبة السكر في الدم تلف الجسم</a:t>
            </a:r>
            <a:endParaRPr lang="en-US" sz="12800" dirty="0"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D99AB0-6C3B-4134-8A1D-871B339CB6D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0313" y="4857750"/>
            <a:ext cx="1380021" cy="1509089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B9230D0D-2236-4FF1-94B3-075D981ED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13" y="4884678"/>
            <a:ext cx="1380787" cy="1509089"/>
          </a:xfrm>
          <a:prstGeom prst="rect">
            <a:avLst/>
          </a:prstGeom>
        </p:spPr>
      </p:pic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3EF6E2D8-A0B1-4898-B1F1-A8B96621E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042" y="4884678"/>
            <a:ext cx="1380787" cy="1485739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FD9602C7-4BE6-4287-B735-AAC06BFC50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263" y="4857750"/>
            <a:ext cx="1422250" cy="1509089"/>
          </a:xfrm>
          <a:prstGeom prst="rect">
            <a:avLst/>
          </a:prstGeom>
        </p:spPr>
      </p:pic>
      <p:pic>
        <p:nvPicPr>
          <p:cNvPr id="23" name="Picture 22" descr="A picture containing arrow&#10;&#10;Description automatically generated">
            <a:extLst>
              <a:ext uri="{FF2B5EF4-FFF2-40B4-BE49-F238E27FC236}">
                <a16:creationId xmlns:a16="http://schemas.microsoft.com/office/drawing/2014/main" id="{353CCEB6-0836-425A-A8E9-DF5FEFB497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314" y="468697"/>
            <a:ext cx="1380022" cy="1558100"/>
          </a:xfrm>
          <a:prstGeom prst="rect">
            <a:avLst/>
          </a:prstGeom>
        </p:spPr>
      </p:pic>
      <p:pic>
        <p:nvPicPr>
          <p:cNvPr id="25" name="Picture 24" descr="A picture containing text&#10;&#10;Description automatically generated">
            <a:extLst>
              <a:ext uri="{FF2B5EF4-FFF2-40B4-BE49-F238E27FC236}">
                <a16:creationId xmlns:a16="http://schemas.microsoft.com/office/drawing/2014/main" id="{91EE7AB3-4293-4FED-AADB-3E9E885E9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14" y="455952"/>
            <a:ext cx="1380786" cy="1558101"/>
          </a:xfrm>
          <a:prstGeom prst="rect">
            <a:avLst/>
          </a:prstGeom>
        </p:spPr>
      </p:pic>
      <p:pic>
        <p:nvPicPr>
          <p:cNvPr id="27" name="Picture 26" descr="Text&#10;&#10;Description automatically generated">
            <a:extLst>
              <a:ext uri="{FF2B5EF4-FFF2-40B4-BE49-F238E27FC236}">
                <a16:creationId xmlns:a16="http://schemas.microsoft.com/office/drawing/2014/main" id="{D87C232E-FF10-4EA3-B857-7D417772F1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791" y="455952"/>
            <a:ext cx="1363300" cy="1547045"/>
          </a:xfrm>
          <a:prstGeom prst="rect">
            <a:avLst/>
          </a:prstGeom>
        </p:spPr>
      </p:pic>
      <p:pic>
        <p:nvPicPr>
          <p:cNvPr id="29" name="Picture 28" descr="A picture containing text&#10;&#10;Description automatically generated">
            <a:extLst>
              <a:ext uri="{FF2B5EF4-FFF2-40B4-BE49-F238E27FC236}">
                <a16:creationId xmlns:a16="http://schemas.microsoft.com/office/drawing/2014/main" id="{E015FBE6-B5AE-40BF-8FC3-B723D21F22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491" y="441758"/>
            <a:ext cx="1380022" cy="1562710"/>
          </a:xfrm>
          <a:prstGeom prst="rect">
            <a:avLst/>
          </a:prstGeom>
        </p:spPr>
      </p:pic>
      <p:sp>
        <p:nvSpPr>
          <p:cNvPr id="32" name="Text Box 49">
            <a:extLst>
              <a:ext uri="{FF2B5EF4-FFF2-40B4-BE49-F238E27FC236}">
                <a16:creationId xmlns:a16="http://schemas.microsoft.com/office/drawing/2014/main" id="{24F5A42A-B174-4D4F-8FD9-D26116415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14" y="2020041"/>
            <a:ext cx="1380022" cy="68749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Blindness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العمي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24D77A31-1316-4E92-97C5-3D08CF431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614" y="2009508"/>
            <a:ext cx="1380022" cy="708564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Heart Attack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sz="1400" dirty="0">
                <a:latin typeface="Tahoma" panose="020B0604030504040204" pitchFamily="34" charset="0"/>
              </a:rPr>
              <a:t>قلبيه</a:t>
            </a:r>
            <a:r>
              <a:rPr lang="ar-AE" altLang="en-US" dirty="0">
                <a:latin typeface="Tahoma" panose="020B0604030504040204" pitchFamily="34" charset="0"/>
              </a:rPr>
              <a:t>
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F5146903-D38C-4531-919A-2DEA64135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9791" y="2002997"/>
            <a:ext cx="1363300" cy="68863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Kidney Failure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sz="1400" dirty="0">
                <a:latin typeface="Arial" panose="020B0604020202020204" pitchFamily="34" charset="0"/>
              </a:rPr>
              <a:t>الفشل الكلوي
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Text Box 49">
            <a:extLst>
              <a:ext uri="{FF2B5EF4-FFF2-40B4-BE49-F238E27FC236}">
                <a16:creationId xmlns:a16="http://schemas.microsoft.com/office/drawing/2014/main" id="{B95A8C91-0B5B-4164-93A8-A40AFD4B4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6491" y="1983065"/>
            <a:ext cx="1380022" cy="708564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Pregnancy Complication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sz="1200" dirty="0">
                <a:latin typeface="Arial" panose="020B0604020202020204" pitchFamily="34" charset="0"/>
              </a:rPr>
              <a:t>مضاعفات الحمل</a:t>
            </a:r>
            <a:r>
              <a:rPr lang="ar-AE" altLang="en-US" sz="1400" dirty="0">
                <a:latin typeface="Arial" panose="020B0604020202020204" pitchFamily="34" charset="0"/>
              </a:rPr>
              <a:t>
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Text Box 49">
            <a:extLst>
              <a:ext uri="{FF2B5EF4-FFF2-40B4-BE49-F238E27FC236}">
                <a16:creationId xmlns:a16="http://schemas.microsoft.com/office/drawing/2014/main" id="{7B0ABCBC-45EB-4093-A1C5-CECC6BE4C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14" y="4192717"/>
            <a:ext cx="1380022" cy="66503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Amputation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sz="1400" dirty="0">
                <a:latin typeface="Arial" panose="020B0604020202020204" pitchFamily="34" charset="0"/>
              </a:rPr>
              <a:t>البتر
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Text Box 49">
            <a:extLst>
              <a:ext uri="{FF2B5EF4-FFF2-40B4-BE49-F238E27FC236}">
                <a16:creationId xmlns:a16="http://schemas.microsoft.com/office/drawing/2014/main" id="{BB0A07D7-47C6-44C4-BC16-17108335E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722" y="4192717"/>
            <a:ext cx="1409678" cy="67629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Dental Problems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sz="1400" dirty="0">
                <a:latin typeface="Arial" panose="020B0604020202020204" pitchFamily="34" charset="0"/>
              </a:rPr>
              <a:t>مشاكل الأسنان
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Text Box 49">
            <a:extLst>
              <a:ext uri="{FF2B5EF4-FFF2-40B4-BE49-F238E27FC236}">
                <a16:creationId xmlns:a16="http://schemas.microsoft.com/office/drawing/2014/main" id="{330C4D71-1C9D-4358-B074-7D1BEFEB7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9791" y="4192717"/>
            <a:ext cx="1409678" cy="68886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Nerve Damage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sz="1400" dirty="0">
                <a:latin typeface="Arial" panose="020B0604020202020204" pitchFamily="34" charset="0"/>
              </a:rPr>
              <a:t>تلف الأعصاب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Text Box 49">
            <a:extLst>
              <a:ext uri="{FF2B5EF4-FFF2-40B4-BE49-F238E27FC236}">
                <a16:creationId xmlns:a16="http://schemas.microsoft.com/office/drawing/2014/main" id="{FB03B671-7988-4057-ACA2-E7135E116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4263" y="4192717"/>
            <a:ext cx="1422250" cy="66503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Stroke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sz="1400" dirty="0">
                <a:latin typeface="Arial" panose="020B0604020202020204" pitchFamily="34" charset="0"/>
              </a:rPr>
              <a:t>السكته الدماغيه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DC4CE8-8A00-4527-8A6C-9D149787847D}"/>
              </a:ext>
            </a:extLst>
          </p:cNvPr>
          <p:cNvSpPr txBox="1"/>
          <p:nvPr/>
        </p:nvSpPr>
        <p:spPr>
          <a:xfrm>
            <a:off x="11349193" y="622833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4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9" y="512956"/>
            <a:ext cx="12188951" cy="153779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Blood Sugar Numbers </a:t>
            </a:r>
            <a:r>
              <a:rPr lang="ar-SA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ارتفاع أعداد السكر في الدم</a:t>
            </a:r>
            <a:br>
              <a:rPr lang="en-US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400" cap="none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Before First Meal </a:t>
            </a:r>
            <a:r>
              <a:rPr lang="ar-SA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قبل الوجبة الأولى</a:t>
            </a:r>
            <a:r>
              <a:rPr lang="ar-AE" sz="4400" cap="none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
</a:t>
            </a:r>
            <a:endParaRPr lang="en-US" sz="3600" spc="150" dirty="0">
              <a:solidFill>
                <a:schemeClr val="bg1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13D4141-F609-4BC6-93A2-3332B9FEF93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2131" y="2523108"/>
            <a:ext cx="3533775" cy="342738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90A1188-3A14-4851-98EF-D6399C3C142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6094" y="2523107"/>
            <a:ext cx="3533775" cy="3427389"/>
          </a:xfrm>
          <a:prstGeom prst="rect">
            <a:avLst/>
          </a:prstGeom>
        </p:spPr>
      </p:pic>
      <p:sp>
        <p:nvSpPr>
          <p:cNvPr id="38" name="AutoShape 2">
            <a:extLst>
              <a:ext uri="{FF2B5EF4-FFF2-40B4-BE49-F238E27FC236}">
                <a16:creationId xmlns:a16="http://schemas.microsoft.com/office/drawing/2014/main" id="{82117EB6-3C73-453C-A617-B7053521B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731" y="3443816"/>
            <a:ext cx="717169" cy="7182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999999"/>
              </a:gs>
            </a:gsLst>
            <a:lin ang="5400000" scaled="1"/>
          </a:gradFill>
          <a:ln w="12700">
            <a:solidFill>
              <a:srgbClr val="666666"/>
            </a:solidFill>
            <a:round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500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E0F2FF64-22B4-4552-BCAA-1294AF09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31375A4-56A4-47D6-9801-1991572033F7}" type="slidenum">
              <a:rPr lang="en-US" smtClean="0"/>
              <a:pPr algn="r"/>
              <a:t>9</a:t>
            </a:fld>
            <a:endParaRPr lang="en-US" dirty="0"/>
          </a:p>
        </p:txBody>
      </p:sp>
      <p:sp>
        <p:nvSpPr>
          <p:cNvPr id="12" name="AutoShape 6">
            <a:extLst>
              <a:ext uri="{FF2B5EF4-FFF2-40B4-BE49-F238E27FC236}">
                <a16:creationId xmlns:a16="http://schemas.microsoft.com/office/drawing/2014/main" id="{DECE42C5-89B8-4ABF-90F0-03B10F29A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905" y="3417946"/>
            <a:ext cx="781050" cy="76644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lt1">
                  <a:lumMod val="100000"/>
                  <a:lumOff val="0"/>
                </a:schemeClr>
              </a:gs>
              <a:gs pos="100000">
                <a:schemeClr val="dk1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dk1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l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135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9993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84176"/>
            <a:ext cx="12192000" cy="1508760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High Blood Sugar Numbers    </a:t>
            </a:r>
            <a:r>
              <a:rPr lang="ar-SA" sz="4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ارتفاع أعداد السكر في الدم</a:t>
            </a:r>
            <a:br>
              <a:rPr lang="en-US" sz="3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Any Time During The Day   </a:t>
            </a:r>
            <a:r>
              <a:rPr lang="ar-SA" sz="4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أي وقت خلال النهار</a:t>
            </a:r>
            <a:endParaRPr lang="en-US" sz="3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8A9A4-9B2A-4716-A714-4F62B12D2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31375A4-56A4-47D6-9801-1991572033F7}" type="slidenum">
              <a:rPr lang="en-US" smtClean="0"/>
              <a:pPr algn="r"/>
              <a:t>10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C118FA-6585-4685-859F-9AE669F66F2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5988" y="2523108"/>
            <a:ext cx="3533775" cy="34273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8ACB34-F169-41DB-B1DE-1BF18E919E7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2237" y="2523108"/>
            <a:ext cx="3533775" cy="3427388"/>
          </a:xfrm>
          <a:prstGeom prst="rect">
            <a:avLst/>
          </a:prstGeom>
        </p:spPr>
      </p:pic>
      <p:sp>
        <p:nvSpPr>
          <p:cNvPr id="13" name="AutoShape 6">
            <a:extLst>
              <a:ext uri="{FF2B5EF4-FFF2-40B4-BE49-F238E27FC236}">
                <a16:creationId xmlns:a16="http://schemas.microsoft.com/office/drawing/2014/main" id="{72689DF8-4B3A-4284-825A-C1CBC06DF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660" y="3428999"/>
            <a:ext cx="781050" cy="76644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lt1">
                  <a:lumMod val="100000"/>
                  <a:lumOff val="0"/>
                </a:schemeClr>
              </a:gs>
              <a:gs pos="100000">
                <a:schemeClr val="dk1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dk1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l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190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13319B44-404E-4CCE-90C2-A7CF57D16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3372" y="3429000"/>
            <a:ext cx="781050" cy="76644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lt1">
                  <a:lumMod val="100000"/>
                  <a:lumOff val="0"/>
                </a:schemeClr>
              </a:gs>
              <a:gs pos="100000">
                <a:schemeClr val="dk1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dk1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lt1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3693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Rectangle 116">
            <a:extLst>
              <a:ext uri="{FF2B5EF4-FFF2-40B4-BE49-F238E27FC236}">
                <a16:creationId xmlns:a16="http://schemas.microsoft.com/office/drawing/2014/main" id="{769CA19B-3231-49F6-8B8A-77B604B43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099" name="Rectangle 118">
            <a:extLst>
              <a:ext uri="{FF2B5EF4-FFF2-40B4-BE49-F238E27FC236}">
                <a16:creationId xmlns:a16="http://schemas.microsoft.com/office/drawing/2014/main" id="{FB7BBA34-7C37-4781-AA29-9988EF600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0" name="Rectangle 120">
            <a:extLst>
              <a:ext uri="{FF2B5EF4-FFF2-40B4-BE49-F238E27FC236}">
                <a16:creationId xmlns:a16="http://schemas.microsoft.com/office/drawing/2014/main" id="{C99C9826-7BDD-4D02-8216-248780945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982720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5759" y="4119880"/>
            <a:ext cx="11471565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How To Lower High Blood Sugar Numbers</a:t>
            </a:r>
            <a:br>
              <a:rPr lang="en-US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ة خفض ارتفاع أرقام السكر في الدم</a:t>
            </a:r>
            <a:endParaRPr lang="en-US" cap="none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9B55DE4-C2A9-48DE-A237-0256EDE62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5877" y="616626"/>
            <a:ext cx="2524411" cy="31826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1AF1A5-E239-4A5F-99B5-6489F39AB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431" y="1060239"/>
            <a:ext cx="1833302" cy="2060868"/>
          </a:xfrm>
          <a:prstGeom prst="rect">
            <a:avLst/>
          </a:prstGeom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EB847751-52D5-4B3C-A622-205E2496A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1154" y="616626"/>
            <a:ext cx="2524411" cy="31826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AAF05B-8C04-4A99-A4E6-CCB52AFAC20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087" y="1505812"/>
            <a:ext cx="2066544" cy="1384584"/>
          </a:xfrm>
          <a:prstGeom prst="rect">
            <a:avLst/>
          </a:prstGeom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4E416C54-B932-42D3-A887-8E5F89605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6431" y="616626"/>
            <a:ext cx="2524411" cy="31826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How to Lose Weight, Mathematically | by Jørgen Veisdal | Cantor's Paradise  | Medium">
            <a:extLst>
              <a:ext uri="{FF2B5EF4-FFF2-40B4-BE49-F238E27FC236}">
                <a16:creationId xmlns:a16="http://schemas.microsoft.com/office/drawing/2014/main" id="{08E507B2-BF9D-4749-8310-5E8BC5F21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9818" y="1495385"/>
            <a:ext cx="2357636" cy="140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Rectangle 128">
            <a:extLst>
              <a:ext uri="{FF2B5EF4-FFF2-40B4-BE49-F238E27FC236}">
                <a16:creationId xmlns:a16="http://schemas.microsoft.com/office/drawing/2014/main" id="{FED37A3F-0643-4B29-9C4C-6CD6CB574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713" y="616626"/>
            <a:ext cx="2524411" cy="31826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8A179E84-B339-464D-8B80-AF82B632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1713" y="1496935"/>
            <a:ext cx="2524410" cy="142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84149A-7768-4202-A12E-639878750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fld id="{E31375A4-56A4-47D6-9801-1991572033F7}" type="slidenum">
              <a:rPr lang="en-US" smtClean="0"/>
              <a:pPr algn="r" defTabSz="914400">
                <a:spcAft>
                  <a:spcPts val="600"/>
                </a:spcAft>
              </a:pPr>
              <a:t>11</a:t>
            </a:fld>
            <a:endParaRPr lang="en-US" dirty="0"/>
          </a:p>
        </p:txBody>
      </p:sp>
      <p:sp>
        <p:nvSpPr>
          <p:cNvPr id="97" name="Text Box 43">
            <a:extLst>
              <a:ext uri="{FF2B5EF4-FFF2-40B4-BE49-F238E27FC236}">
                <a16:creationId xmlns:a16="http://schemas.microsoft.com/office/drawing/2014/main" id="{01AAFDF1-3EA1-43A5-AC03-B475CEDC4468}"/>
              </a:ext>
            </a:extLst>
          </p:cNvPr>
          <p:cNvSpPr txBox="1">
            <a:spLocks/>
          </p:cNvSpPr>
          <p:nvPr/>
        </p:nvSpPr>
        <p:spPr>
          <a:xfrm>
            <a:off x="3720087" y="3183688"/>
            <a:ext cx="2021593" cy="553206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Eat Healthier Foods</a:t>
            </a:r>
            <a:endParaRPr lang="en-US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تناول الأطعمة الصحية</a:t>
            </a:r>
            <a:endParaRPr lang="en-US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8" name="Text Box 38">
            <a:extLst>
              <a:ext uri="{FF2B5EF4-FFF2-40B4-BE49-F238E27FC236}">
                <a16:creationId xmlns:a16="http://schemas.microsoft.com/office/drawing/2014/main" id="{BB12CB37-96EB-4520-8890-A2BF6E65CB83}"/>
              </a:ext>
            </a:extLst>
          </p:cNvPr>
          <p:cNvSpPr txBox="1">
            <a:spLocks/>
          </p:cNvSpPr>
          <p:nvPr/>
        </p:nvSpPr>
        <p:spPr>
          <a:xfrm>
            <a:off x="9087556" y="3183687"/>
            <a:ext cx="2065865" cy="55320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Exercise</a:t>
            </a:r>
            <a:endParaRPr lang="en-US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ممارسه</a:t>
            </a:r>
            <a:endParaRPr lang="en-US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99" name="Text Box 39">
            <a:extLst>
              <a:ext uri="{FF2B5EF4-FFF2-40B4-BE49-F238E27FC236}">
                <a16:creationId xmlns:a16="http://schemas.microsoft.com/office/drawing/2014/main" id="{D22D5493-6DF8-4E94-BF14-9409515032BB}"/>
              </a:ext>
            </a:extLst>
          </p:cNvPr>
          <p:cNvSpPr txBox="1">
            <a:spLocks/>
          </p:cNvSpPr>
          <p:nvPr/>
        </p:nvSpPr>
        <p:spPr>
          <a:xfrm>
            <a:off x="6462147" y="3183688"/>
            <a:ext cx="1952978" cy="553206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Lose Weight</a:t>
            </a:r>
            <a:endParaRPr lang="en-US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إنقاص الوزن</a:t>
            </a:r>
            <a:endParaRPr lang="en-US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Text Box 45">
            <a:extLst>
              <a:ext uri="{FF2B5EF4-FFF2-40B4-BE49-F238E27FC236}">
                <a16:creationId xmlns:a16="http://schemas.microsoft.com/office/drawing/2014/main" id="{6422F9A4-D9B3-479D-A301-F5DCAE910FB8}"/>
              </a:ext>
            </a:extLst>
          </p:cNvPr>
          <p:cNvSpPr txBox="1">
            <a:spLocks/>
          </p:cNvSpPr>
          <p:nvPr/>
        </p:nvSpPr>
        <p:spPr>
          <a:xfrm>
            <a:off x="1151431" y="3183688"/>
            <a:ext cx="1833302" cy="553206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Take Your Medications</a:t>
            </a:r>
            <a:endParaRPr lang="en-US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تناول أدويتك</a:t>
            </a:r>
            <a:endParaRPr lang="en-US" sz="1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78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9EC216A-F306-4D74-9E9F-2BAE33B2487A}"/>
              </a:ext>
            </a:extLst>
          </p:cNvPr>
          <p:cNvPicPr/>
          <p:nvPr/>
        </p:nvPicPr>
        <p:blipFill rotWithShape="1">
          <a:blip r:embed="rId2" cstate="print"/>
          <a:srcRect t="28455" r="-2" b="9439"/>
          <a:stretch/>
        </p:blipFill>
        <p:spPr>
          <a:xfrm>
            <a:off x="1530522" y="1632879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01EA8B84-69EF-4340-9F72-0AC2C645BD2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8" r="18523"/>
          <a:stretch/>
        </p:blipFill>
        <p:spPr>
          <a:xfrm>
            <a:off x="4674471" y="1632879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35F325-8A40-494D-ACE7-7FE474250651}"/>
              </a:ext>
            </a:extLst>
          </p:cNvPr>
          <p:cNvPicPr/>
          <p:nvPr/>
        </p:nvPicPr>
        <p:blipFill rotWithShape="1">
          <a:blip r:embed="rId4" cstate="print"/>
          <a:srcRect l="22564" r="13687" b="1"/>
          <a:stretch/>
        </p:blipFill>
        <p:spPr>
          <a:xfrm>
            <a:off x="7818420" y="1632879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9E32AC-0AB4-4017-ABB4-DE09F05C9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FAB73BC-B049-4115-A692-8D63A059BFB8}" type="slidenum">
              <a:rPr lang="en-US" smtClean="0"/>
              <a:pPr algn="r">
                <a:spcAft>
                  <a:spcPts val="600"/>
                </a:spcAft>
              </a:pPr>
              <a:t>12</a:t>
            </a:fld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000D57-FE3F-4342-9FE9-698B06279DA4}"/>
              </a:ext>
            </a:extLst>
          </p:cNvPr>
          <p:cNvSpPr txBox="1"/>
          <p:nvPr/>
        </p:nvSpPr>
        <p:spPr>
          <a:xfrm>
            <a:off x="1858209" y="0"/>
            <a:ext cx="8475582" cy="143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6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Medications lower your blood sugar.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أدويتك تخفض نسبة السكر في الدم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5D9D29-9BDB-4083-8DBB-2176CF2C21F9}"/>
              </a:ext>
            </a:extLst>
          </p:cNvPr>
          <p:cNvSpPr txBox="1"/>
          <p:nvPr/>
        </p:nvSpPr>
        <p:spPr>
          <a:xfrm>
            <a:off x="268559" y="4841116"/>
            <a:ext cx="5373511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Some medications are pills and tablets.</a:t>
            </a:r>
          </a:p>
          <a:p>
            <a:pPr algn="ctr"/>
            <a:r>
              <a:rPr lang="ar-SA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بعض الأدوية هي حبوب وأقراص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B0FFE7-A1FF-4B0E-9F61-6A34A23D3ACC}"/>
              </a:ext>
            </a:extLst>
          </p:cNvPr>
          <p:cNvSpPr txBox="1"/>
          <p:nvPr/>
        </p:nvSpPr>
        <p:spPr>
          <a:xfrm>
            <a:off x="6647835" y="4841115"/>
            <a:ext cx="5190756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It is important to keep taking your medications.</a:t>
            </a:r>
          </a:p>
          <a:p>
            <a:pPr algn="ctr"/>
            <a:r>
              <a:rPr lang="ar-SA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من المهم الاستمرار في تناول الأدوية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04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Rectangle 70">
            <a:extLst>
              <a:ext uri="{FF2B5EF4-FFF2-40B4-BE49-F238E27FC236}">
                <a16:creationId xmlns:a16="http://schemas.microsoft.com/office/drawing/2014/main" id="{610A9E77-F0A9-4BDB-8281-53921270E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>
              <a:spcAft>
                <a:spcPts val="1000"/>
              </a:spcAft>
            </a:pPr>
            <a:r>
              <a:rPr lang="en-US" sz="3700" dirty="0">
                <a:effectLst/>
              </a:rPr>
              <a:t>Medications Lower Your Blood Sugar</a:t>
            </a:r>
            <a:br>
              <a:rPr lang="en-US" sz="3700" dirty="0">
                <a:effectLst/>
              </a:rPr>
            </a:br>
            <a:r>
              <a:rPr lang="en-US" sz="3700" dirty="0" err="1">
                <a:effectLst/>
              </a:rPr>
              <a:t>أدويتك</a:t>
            </a:r>
            <a:r>
              <a:rPr lang="en-US" sz="3700" dirty="0">
                <a:effectLst/>
              </a:rPr>
              <a:t> </a:t>
            </a:r>
            <a:r>
              <a:rPr lang="en-US" sz="3700" dirty="0" err="1">
                <a:effectLst/>
              </a:rPr>
              <a:t>تخفض</a:t>
            </a:r>
            <a:r>
              <a:rPr lang="en-US" sz="3700" dirty="0">
                <a:effectLst/>
              </a:rPr>
              <a:t> </a:t>
            </a:r>
            <a:r>
              <a:rPr lang="en-US" sz="3700" dirty="0" err="1">
                <a:effectLst/>
              </a:rPr>
              <a:t>نسبة</a:t>
            </a:r>
            <a:r>
              <a:rPr lang="en-US" sz="3700" dirty="0">
                <a:effectLst/>
              </a:rPr>
              <a:t> </a:t>
            </a:r>
            <a:r>
              <a:rPr lang="en-US" sz="3700" dirty="0" err="1">
                <a:effectLst/>
              </a:rPr>
              <a:t>السكر</a:t>
            </a:r>
            <a:r>
              <a:rPr lang="en-US" sz="3700" dirty="0">
                <a:effectLst/>
              </a:rPr>
              <a:t> </a:t>
            </a:r>
            <a:r>
              <a:rPr lang="en-US" sz="3700" dirty="0" err="1">
                <a:effectLst/>
              </a:rPr>
              <a:t>في</a:t>
            </a:r>
            <a:r>
              <a:rPr lang="en-US" sz="3700" dirty="0">
                <a:effectLst/>
              </a:rPr>
              <a:t> </a:t>
            </a:r>
            <a:r>
              <a:rPr lang="en-US" sz="3700" dirty="0" err="1">
                <a:effectLst/>
              </a:rPr>
              <a:t>الدم</a:t>
            </a:r>
            <a:r>
              <a:rPr lang="en-US" sz="3700" dirty="0">
                <a:effectLst/>
              </a:rPr>
              <a:t>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70931" y="1874128"/>
            <a:ext cx="7108401" cy="4672821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182880">
              <a:lnSpc>
                <a:spcPct val="90000"/>
              </a:lnSpc>
              <a:buFont typeface="Wingdings" pitchFamily="2" charset="2"/>
              <a:buChar char=""/>
            </a:pPr>
            <a:endParaRPr lang="en-US" dirty="0"/>
          </a:p>
          <a:p>
            <a:pPr indent="-182880">
              <a:lnSpc>
                <a:spcPct val="90000"/>
              </a:lnSpc>
              <a:buFont typeface="Wingdings" pitchFamily="2" charset="2"/>
              <a:buChar char=""/>
            </a:pPr>
            <a:r>
              <a:rPr lang="en-US" sz="2600" dirty="0"/>
              <a:t>Some Medications Are Injectable.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"/>
            </a:pPr>
            <a:r>
              <a:rPr lang="ar-AE" sz="2600" dirty="0"/>
              <a:t>بعض الأدوية قابلة للحقن</a:t>
            </a:r>
            <a:endParaRPr lang="en-US" sz="2600" dirty="0"/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endParaRPr lang="en-US" sz="2600" dirty="0"/>
          </a:p>
          <a:p>
            <a:pPr marL="0" marR="0" indent="-18288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"/>
            </a:pPr>
            <a:r>
              <a:rPr lang="en-US" sz="2600" dirty="0">
                <a:effectLst/>
              </a:rPr>
              <a:t>It is important to keep taking your medications.</a:t>
            </a:r>
          </a:p>
          <a:p>
            <a:pPr indent="-18288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"/>
            </a:pPr>
            <a:r>
              <a:rPr lang="ar-AE" sz="2600" dirty="0"/>
              <a:t>من المهم الاستمرار في تناول الأدوية</a:t>
            </a:r>
            <a:endParaRPr lang="en-US" sz="2600" dirty="0"/>
          </a:p>
          <a:p>
            <a:pPr indent="-18288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"/>
            </a:pPr>
            <a:endParaRPr lang="en-US" sz="2600" dirty="0">
              <a:effectLst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</a:pPr>
            <a:endParaRPr lang="en-US" sz="2600" dirty="0">
              <a:effectLst/>
            </a:endParaRPr>
          </a:p>
          <a:p>
            <a:pPr marL="0" marR="0" indent="-18288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"/>
            </a:pPr>
            <a:r>
              <a:rPr lang="en-US" sz="2600" dirty="0">
                <a:effectLst/>
              </a:rPr>
              <a:t>Ask a doctor or pharmacist if you have any questions.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"/>
            </a:pPr>
            <a:r>
              <a:rPr lang="ar-AE" sz="2600" dirty="0"/>
              <a:t>اسأل الطبيب أو الصيدلي إذا كان لديك أي أسئلة</a:t>
            </a:r>
            <a:endParaRPr lang="en-US" sz="2600" dirty="0"/>
          </a:p>
        </p:txBody>
      </p:sp>
      <p:pic>
        <p:nvPicPr>
          <p:cNvPr id="1026" name="Picture 2" descr="8. Ozempic | FiercePharma">
            <a:extLst>
              <a:ext uri="{FF2B5EF4-FFF2-40B4-BE49-F238E27FC236}">
                <a16:creationId xmlns:a16="http://schemas.microsoft.com/office/drawing/2014/main" id="{05C69EF0-1D73-41C5-B2A9-091574FDDF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1" r="4" b="3723"/>
          <a:stretch/>
        </p:blipFill>
        <p:spPr bwMode="auto">
          <a:xfrm>
            <a:off x="7847215" y="4339166"/>
            <a:ext cx="4342220" cy="251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8607C503-1C10-42E0-AB5E-2AFDBE608B2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4" r="4" b="21570"/>
          <a:stretch/>
        </p:blipFill>
        <p:spPr>
          <a:xfrm>
            <a:off x="7847215" y="1820334"/>
            <a:ext cx="4342220" cy="25462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5A1D8-E517-40C4-BAE9-59D0B8190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E31375A4-56A4-47D6-9801-1991572033F7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13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98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6117" y="284176"/>
            <a:ext cx="7846134" cy="1508760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600" cap="none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Low Blood Sugar Numbers Cause Problems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3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انخفاض أعداد السكر في الدم يسبب مشاكل</a:t>
            </a:r>
            <a:endParaRPr lang="en-US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DC965-5B71-4198-B4C5-5D32F0D6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4FAB73BC-B049-4115-A692-8D63A059BFB8}" type="slidenum">
              <a:rPr lang="en-US" smtClean="0"/>
              <a:pPr algn="r"/>
              <a:t>14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A997C07-E861-4E30-BCD1-5B3D507451B2}"/>
              </a:ext>
            </a:extLst>
          </p:cNvPr>
          <p:cNvGrpSpPr>
            <a:grpSpLocks/>
          </p:cNvGrpSpPr>
          <p:nvPr/>
        </p:nvGrpSpPr>
        <p:grpSpPr>
          <a:xfrm>
            <a:off x="8310567" y="2422222"/>
            <a:ext cx="3533775" cy="3533775"/>
            <a:chOff x="0" y="0"/>
            <a:chExt cx="3533775" cy="353377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A21853-EFEC-4417-95C4-E897A725D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3533775" cy="3533775"/>
            </a:xfrm>
            <a:prstGeom prst="rect">
              <a:avLst/>
            </a:prstGeom>
          </p:spPr>
        </p:pic>
        <p:sp>
          <p:nvSpPr>
            <p:cNvPr id="8" name="AutoShape 2">
              <a:extLst>
                <a:ext uri="{FF2B5EF4-FFF2-40B4-BE49-F238E27FC236}">
                  <a16:creationId xmlns:a16="http://schemas.microsoft.com/office/drawing/2014/main" id="{E131D4BB-63EB-4B78-8998-AC35A8F86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25" y="971550"/>
              <a:ext cx="721360" cy="76644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dk1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dk1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28398" dir="3806097" algn="ctr" rotWithShape="0">
                <a:schemeClr val="l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4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65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</p:grp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822D12C-F810-4A3A-BB57-C623FDB5E607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786"/>
          <a:stretch>
            <a:fillRect/>
          </a:stretch>
        </p:blipFill>
        <p:spPr>
          <a:xfrm>
            <a:off x="670613" y="2061828"/>
            <a:ext cx="6799332" cy="4254565"/>
          </a:xfrm>
          <a:prstGeom prst="rect">
            <a:avLst/>
          </a:prstGeom>
        </p:spPr>
      </p:pic>
      <p:sp>
        <p:nvSpPr>
          <p:cNvPr id="10" name="Text Box 64">
            <a:extLst>
              <a:ext uri="{FF2B5EF4-FFF2-40B4-BE49-F238E27FC236}">
                <a16:creationId xmlns:a16="http://schemas.microsoft.com/office/drawing/2014/main" id="{12DD43D8-9EA5-4B61-BF66-0601F9CE2AB0}"/>
              </a:ext>
            </a:extLst>
          </p:cNvPr>
          <p:cNvSpPr txBox="1">
            <a:spLocks/>
          </p:cNvSpPr>
          <p:nvPr/>
        </p:nvSpPr>
        <p:spPr>
          <a:xfrm>
            <a:off x="8401054" y="1869706"/>
            <a:ext cx="3352800" cy="63817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Low Blood Sugar means less than 70</a:t>
            </a:r>
            <a:endParaRPr lang="en-US" sz="1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4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انخفاض نسبة السكر في الدم يعني أقل من 70</a:t>
            </a:r>
            <a:endParaRPr lang="en-US" sz="1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1" name="Text Box 56">
            <a:extLst>
              <a:ext uri="{FF2B5EF4-FFF2-40B4-BE49-F238E27FC236}">
                <a16:creationId xmlns:a16="http://schemas.microsoft.com/office/drawing/2014/main" id="{1733B52E-9379-4512-9D9C-0846CF7D8658}"/>
              </a:ext>
            </a:extLst>
          </p:cNvPr>
          <p:cNvSpPr txBox="1">
            <a:spLocks/>
          </p:cNvSpPr>
          <p:nvPr/>
        </p:nvSpPr>
        <p:spPr>
          <a:xfrm>
            <a:off x="869244" y="3529344"/>
            <a:ext cx="1906949" cy="4953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Weakness</a:t>
            </a:r>
            <a:endParaRPr lang="en-US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ضعف</a:t>
            </a:r>
            <a:endParaRPr lang="en-US" sz="1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3" name="Text Box 57">
            <a:extLst>
              <a:ext uri="{FF2B5EF4-FFF2-40B4-BE49-F238E27FC236}">
                <a16:creationId xmlns:a16="http://schemas.microsoft.com/office/drawing/2014/main" id="{30451579-5F59-4367-A833-AD42E36720BB}"/>
              </a:ext>
            </a:extLst>
          </p:cNvPr>
          <p:cNvSpPr txBox="1">
            <a:spLocks/>
          </p:cNvSpPr>
          <p:nvPr/>
        </p:nvSpPr>
        <p:spPr>
          <a:xfrm>
            <a:off x="3014134" y="3529344"/>
            <a:ext cx="1867640" cy="4953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Sweating</a:t>
            </a:r>
            <a:endParaRPr lang="en-US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التعرق</a:t>
            </a:r>
            <a:endParaRPr lang="en-US" sz="1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4" name="Text Box 58">
            <a:extLst>
              <a:ext uri="{FF2B5EF4-FFF2-40B4-BE49-F238E27FC236}">
                <a16:creationId xmlns:a16="http://schemas.microsoft.com/office/drawing/2014/main" id="{2D0DCC2B-0D09-457C-838E-186B71CC5CFE}"/>
              </a:ext>
            </a:extLst>
          </p:cNvPr>
          <p:cNvSpPr txBox="1">
            <a:spLocks/>
          </p:cNvSpPr>
          <p:nvPr/>
        </p:nvSpPr>
        <p:spPr>
          <a:xfrm>
            <a:off x="5310188" y="3529344"/>
            <a:ext cx="1867640" cy="4953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Pale Skin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بشرة شاحبة</a:t>
            </a:r>
            <a:endParaRPr lang="en-US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5" name="Text Box 61">
            <a:extLst>
              <a:ext uri="{FF2B5EF4-FFF2-40B4-BE49-F238E27FC236}">
                <a16:creationId xmlns:a16="http://schemas.microsoft.com/office/drawing/2014/main" id="{1EA3D4CC-6F31-486A-9429-ED8C88239B6D}"/>
              </a:ext>
            </a:extLst>
          </p:cNvPr>
          <p:cNvSpPr txBox="1">
            <a:spLocks/>
          </p:cNvSpPr>
          <p:nvPr/>
        </p:nvSpPr>
        <p:spPr>
          <a:xfrm>
            <a:off x="869243" y="5555213"/>
            <a:ext cx="1986845" cy="761179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Shakiness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شاكيس</a:t>
            </a:r>
            <a:endParaRPr lang="en-US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6" name="Text Box 62">
            <a:extLst>
              <a:ext uri="{FF2B5EF4-FFF2-40B4-BE49-F238E27FC236}">
                <a16:creationId xmlns:a16="http://schemas.microsoft.com/office/drawing/2014/main" id="{EE4781EC-5F70-4864-913A-95C772E4D243}"/>
              </a:ext>
            </a:extLst>
          </p:cNvPr>
          <p:cNvSpPr txBox="1">
            <a:spLocks/>
          </p:cNvSpPr>
          <p:nvPr/>
        </p:nvSpPr>
        <p:spPr>
          <a:xfrm>
            <a:off x="2951644" y="5788374"/>
            <a:ext cx="1986844" cy="495301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Irritability</a:t>
            </a:r>
            <a:endParaRPr lang="en-US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التهيج</a:t>
            </a:r>
            <a:endParaRPr lang="en-US" sz="1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7" name="Text Box 63">
            <a:extLst>
              <a:ext uri="{FF2B5EF4-FFF2-40B4-BE49-F238E27FC236}">
                <a16:creationId xmlns:a16="http://schemas.microsoft.com/office/drawing/2014/main" id="{8BB199FA-4A53-4CC4-93F0-ADE70ABAE2BF}"/>
              </a:ext>
            </a:extLst>
          </p:cNvPr>
          <p:cNvSpPr txBox="1">
            <a:spLocks/>
          </p:cNvSpPr>
          <p:nvPr/>
        </p:nvSpPr>
        <p:spPr>
          <a:xfrm>
            <a:off x="5215467" y="5788374"/>
            <a:ext cx="1986844" cy="46567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Hunger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الجوع</a:t>
            </a:r>
            <a:endParaRPr lang="en-US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6616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4C9D52B-949E-48E0-A1D0-6043FCC496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5C71647-6D51-40C0-A0A2-A2CDFA5BE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985975-89FD-4156-B50B-8C930612E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250" y="2620158"/>
            <a:ext cx="9784080" cy="197172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How To Treat Low Blood Sugar</a:t>
            </a:r>
            <a:b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4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كيفية علاج انخفاض السكر في الدم</a:t>
            </a:r>
            <a:b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175F04-7B52-4A32-B883-7B3443B2F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76109"/>
            <a:ext cx="12188952" cy="20900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975B3A-5416-4D6C-82A1-58E57BE58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4502" y="437322"/>
            <a:ext cx="3047089" cy="1659835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C51BE6D-606B-477E-B224-7DCB5974A1EE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7915" b="17915"/>
          <a:stretch>
            <a:fillRect/>
          </a:stretch>
        </p:blipFill>
        <p:spPr>
          <a:xfrm>
            <a:off x="1947570" y="776704"/>
            <a:ext cx="1880952" cy="98459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43972B9-4DB3-4008-8D7D-88E1DE3B3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456" y="437322"/>
            <a:ext cx="3047089" cy="1659835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73689C-98E2-4708-ADE6-F9E0FFC6FF9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2124" y="743091"/>
            <a:ext cx="2587752" cy="104829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B5FE4CD-CF9B-4DC6-9067-58D3DB22C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80409" y="437322"/>
            <a:ext cx="3047089" cy="1659835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7B4467-3C3F-473F-AE89-9BD2F623266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0077" y="776704"/>
            <a:ext cx="2587752" cy="98107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54885-FA0A-44ED-B975-92DF892BA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3452" y="4017966"/>
            <a:ext cx="8242637" cy="255398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lnSpc>
                <a:spcPct val="90000"/>
              </a:lnSpc>
              <a:buAutoNum type="arabicPeriod"/>
            </a:pPr>
            <a:r>
              <a:rPr lang="en-US" sz="35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Eat one of the foods pictured above.</a:t>
            </a:r>
          </a:p>
          <a:p>
            <a:r>
              <a:rPr lang="ar-AE" sz="3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تناول واحدة من الأطعمة في الصورة أعلاه</a:t>
            </a:r>
            <a:endParaRPr lang="en-US" sz="35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500" dirty="0"/>
              <a:t>2. </a:t>
            </a:r>
            <a:r>
              <a:rPr lang="en-US" sz="3500" dirty="0">
                <a:ea typeface="Calibri" panose="020F0502020204030204" pitchFamily="34" charset="0"/>
                <a:cs typeface="Arial" panose="020B0604020202020204" pitchFamily="34" charset="0"/>
              </a:rPr>
              <a:t>Recheck your Blood Sugar in 15 minutes.</a:t>
            </a:r>
          </a:p>
          <a:p>
            <a:r>
              <a:rPr lang="ar-AE" sz="3200" dirty="0">
                <a:effectLst/>
                <a:latin typeface="Segoe UI Web (Arabic)"/>
              </a:rPr>
              <a:t>إ</a:t>
            </a:r>
            <a:r>
              <a:rPr lang="ar-AE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عادة فحص نسبة السكر في الدم في 15 دقيقة</a:t>
            </a:r>
          </a:p>
          <a:p>
            <a:pPr>
              <a:lnSpc>
                <a:spcPct val="90000"/>
              </a:lnSpc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"/>
            </a:pPr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F70AD-EA8A-4CF8-9723-4FC5E3E7F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fld id="{4FAB73BC-B049-4115-A692-8D63A059BFB8}" type="slidenum">
              <a:rPr lang="en-US" smtClean="0"/>
              <a:pPr algn="r" defTabSz="914400">
                <a:spcAft>
                  <a:spcPts val="600"/>
                </a:spcAft>
              </a:pPr>
              <a:t>15</a:t>
            </a:fld>
            <a:endParaRPr lang="en-US" dirty="0"/>
          </a:p>
        </p:txBody>
      </p:sp>
      <p:sp>
        <p:nvSpPr>
          <p:cNvPr id="16" name="Text Box 99">
            <a:extLst>
              <a:ext uri="{FF2B5EF4-FFF2-40B4-BE49-F238E27FC236}">
                <a16:creationId xmlns:a16="http://schemas.microsoft.com/office/drawing/2014/main" id="{354D0872-1D54-41B9-B660-C403BD2B05B5}"/>
              </a:ext>
            </a:extLst>
          </p:cNvPr>
          <p:cNvSpPr txBox="1"/>
          <p:nvPr/>
        </p:nvSpPr>
        <p:spPr>
          <a:xfrm>
            <a:off x="2266560" y="1902394"/>
            <a:ext cx="1259554" cy="5048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3 Glucose Tablets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ar-SA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أقراص الجلوكوز</a:t>
            </a:r>
            <a:endParaRPr lang="en-US" sz="1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96">
            <a:extLst>
              <a:ext uri="{FF2B5EF4-FFF2-40B4-BE49-F238E27FC236}">
                <a16:creationId xmlns:a16="http://schemas.microsoft.com/office/drawing/2014/main" id="{8713483A-DBF6-45E5-81EA-1F1AA44F846E}"/>
              </a:ext>
            </a:extLst>
          </p:cNvPr>
          <p:cNvSpPr txBox="1"/>
          <p:nvPr/>
        </p:nvSpPr>
        <p:spPr>
          <a:xfrm>
            <a:off x="8639712" y="1892050"/>
            <a:ext cx="1328481" cy="52317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Spoon of Honey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ملعقة من العسل</a:t>
            </a:r>
            <a:endParaRPr lang="en-US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 Box 98">
            <a:extLst>
              <a:ext uri="{FF2B5EF4-FFF2-40B4-BE49-F238E27FC236}">
                <a16:creationId xmlns:a16="http://schemas.microsoft.com/office/drawing/2014/main" id="{D36B98BD-A090-4839-A172-949E03B780DB}"/>
              </a:ext>
            </a:extLst>
          </p:cNvPr>
          <p:cNvSpPr txBox="1"/>
          <p:nvPr/>
        </p:nvSpPr>
        <p:spPr>
          <a:xfrm>
            <a:off x="5399071" y="1879756"/>
            <a:ext cx="1391776" cy="52317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Spoon of sugar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ملعقة من العسل</a:t>
            </a:r>
            <a:endParaRPr lang="en-US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0968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13E75778-8865-451E-A418-58B337FE5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04B3A732-BD30-43B3-B22F-86F941907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CB5978F0-8D3C-4B12-B071-F1254173E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1600"/>
            <a:ext cx="12192000" cy="411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01CFF3-83CF-44A2-B26E-3ED91F1C5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4FAB73BC-B049-4115-A692-8D63A059BFB8}" type="slidenum">
              <a:rPr lang="en-US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16</a:t>
            </a:fld>
            <a:endParaRPr lang="en-US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CB4D14-8526-4824-B305-69F372CE603F}"/>
              </a:ext>
            </a:extLst>
          </p:cNvPr>
          <p:cNvSpPr txBox="1"/>
          <p:nvPr/>
        </p:nvSpPr>
        <p:spPr>
          <a:xfrm>
            <a:off x="1654064" y="1809550"/>
            <a:ext cx="8873854" cy="3238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Next Hour We Will Talk about Food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الساعة القادمة سوف نتحدث عن الغذاء</a:t>
            </a:r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Please Enjoy a Snack and Water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يرجى الاستمتاع بوجبة خفيفة والمياه</a:t>
            </a:r>
            <a:endParaRPr lang="en-US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10 Minute Break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4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استراحة لمدة 10 دقائق</a:t>
            </a:r>
            <a:endParaRPr lang="en-US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5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Rectangle 104">
            <a:extLst>
              <a:ext uri="{FF2B5EF4-FFF2-40B4-BE49-F238E27FC236}">
                <a16:creationId xmlns:a16="http://schemas.microsoft.com/office/drawing/2014/main" id="{9B048A9D-7810-4E83-9167-7E739CC84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7" name="Rectangle 106">
            <a:extLst>
              <a:ext uri="{FF2B5EF4-FFF2-40B4-BE49-F238E27FC236}">
                <a16:creationId xmlns:a16="http://schemas.microsoft.com/office/drawing/2014/main" id="{CC43FB38-B7F9-4596-81AE-806CFD75F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8" name="Rectangle 108">
            <a:extLst>
              <a:ext uri="{FF2B5EF4-FFF2-40B4-BE49-F238E27FC236}">
                <a16:creationId xmlns:a16="http://schemas.microsoft.com/office/drawing/2014/main" id="{E164ABF9-6BDA-48A6-BD68-60B349C56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657600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9" y="3862159"/>
            <a:ext cx="12188951" cy="173934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pc="150" dirty="0">
                <a:solidFill>
                  <a:schemeClr val="bg2"/>
                </a:solidFill>
              </a:rPr>
              <a:t>TYPE 2 DIABETES EDUCATION</a:t>
            </a:r>
            <a:br>
              <a:rPr lang="en-US" spc="150" dirty="0">
                <a:solidFill>
                  <a:schemeClr val="bg2"/>
                </a:solidFill>
              </a:rPr>
            </a:br>
            <a:br>
              <a:rPr lang="en-US" sz="1300" spc="150" dirty="0">
                <a:solidFill>
                  <a:schemeClr val="bg2"/>
                </a:solidFill>
              </a:rPr>
            </a:br>
            <a:r>
              <a:rPr lang="ar-AE" spc="150" dirty="0">
                <a:solidFill>
                  <a:schemeClr val="bg2"/>
                </a:solidFill>
              </a:rPr>
              <a:t>النوع 2 التثقيف بمرض السكري
</a:t>
            </a:r>
            <a:endParaRPr lang="en-US" sz="6000" spc="150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946814"/>
            <a:ext cx="9144000" cy="45814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chemeClr val="tx1"/>
                </a:solidFill>
              </a:rPr>
              <a:t>class 1 - hour 2</a:t>
            </a:r>
          </a:p>
        </p:txBody>
      </p:sp>
      <p:pic>
        <p:nvPicPr>
          <p:cNvPr id="1034" name="Picture Placeholder 1033">
            <a:extLst>
              <a:ext uri="{FF2B5EF4-FFF2-40B4-BE49-F238E27FC236}">
                <a16:creationId xmlns:a16="http://schemas.microsoft.com/office/drawing/2014/main" id="{EE208E6C-135E-4ADE-BB48-7404446BA81A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192"/>
          <a:stretch/>
        </p:blipFill>
        <p:spPr>
          <a:xfrm>
            <a:off x="20" y="10"/>
            <a:ext cx="3855155" cy="3657589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513060EE-C0B1-46C4-88E5-E2FB677FBC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9" r="1" b="1737"/>
          <a:stretch/>
        </p:blipFill>
        <p:spPr>
          <a:xfrm>
            <a:off x="4016041" y="10"/>
            <a:ext cx="3855175" cy="3657589"/>
          </a:xfrm>
          <a:prstGeom prst="rect">
            <a:avLst/>
          </a:prstGeom>
        </p:spPr>
      </p:pic>
      <p:pic>
        <p:nvPicPr>
          <p:cNvPr id="9" name="Picture Placeholder 8"/>
          <p:cNvPicPr>
            <a:picLocks noGrp="1" noChangeAspect="1"/>
          </p:cNvPicPr>
          <p:nvPr>
            <p:ph type="pic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6" r="2" b="7662"/>
          <a:stretch/>
        </p:blipFill>
        <p:spPr>
          <a:xfrm>
            <a:off x="8032082" y="10"/>
            <a:ext cx="4159917" cy="365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5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3445F7-FD8B-494B-8F82-8DFCE98D1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9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26A9BA-045C-45E7-AF03-BAE3E00AF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Diagram&#10;&#10;Description automatically generated">
            <a:extLst>
              <a:ext uri="{FF2B5EF4-FFF2-40B4-BE49-F238E27FC236}">
                <a16:creationId xmlns:a16="http://schemas.microsoft.com/office/drawing/2014/main" id="{E17A5BE8-A847-4467-A371-B5D76CFD9887}"/>
              </a:ext>
            </a:extLst>
          </p:cNvPr>
          <p:cNvPicPr>
            <a:picLocks noGrp="1"/>
          </p:cNvPicPr>
          <p:nvPr>
            <p:ph type="pic" idx="1"/>
          </p:nvPr>
        </p:nvPicPr>
        <p:blipFill rotWithShape="1">
          <a:blip r:embed="rId2" cstate="print"/>
          <a:stretch/>
        </p:blipFill>
        <p:spPr>
          <a:xfrm>
            <a:off x="3076222" y="2302932"/>
            <a:ext cx="6039556" cy="35632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3A1103-5071-4589-8B98-2ABA663A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4FAB73BC-B049-4115-A692-8D63A059BFB8}" type="slidenum">
              <a:rPr lang="en-US" smtClean="0"/>
              <a:pPr algn="r">
                <a:spcAft>
                  <a:spcPts val="600"/>
                </a:spcAft>
              </a:pPr>
              <a:t>18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F2E1B5-BAE4-4788-969E-6BBA49EE430A}"/>
              </a:ext>
            </a:extLst>
          </p:cNvPr>
          <p:cNvSpPr txBox="1"/>
          <p:nvPr/>
        </p:nvSpPr>
        <p:spPr>
          <a:xfrm>
            <a:off x="1992489" y="489968"/>
            <a:ext cx="8207022" cy="1564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How Food Affects Blood Sugar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4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كيف يؤثر الطعام على السكر في الدم</a:t>
            </a:r>
            <a:endParaRPr lang="en-US" sz="40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9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0">
            <a:extLst>
              <a:ext uri="{FF2B5EF4-FFF2-40B4-BE49-F238E27FC236}">
                <a16:creationId xmlns:a16="http://schemas.microsoft.com/office/drawing/2014/main" id="{9B048A9D-7810-4E83-9167-7E739CC84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9D19F1-D53A-46F9-8854-DC49E6239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371A7F-EEC7-4B53-BD0A-0FD753B85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548640"/>
            <a:ext cx="12188952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678888-8FCD-41FE-8D86-95201A474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09" y="685800"/>
            <a:ext cx="11471565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cap="none" spc="150" dirty="0">
                <a:effectLst/>
              </a:rPr>
              <a:t>Some Foods Add Sugar To The Blood</a:t>
            </a:r>
            <a:br>
              <a:rPr lang="en-US" sz="4200" spc="150" dirty="0">
                <a:effectLst/>
              </a:rPr>
            </a:br>
            <a:r>
              <a:rPr lang="en-US" spc="15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بعض</a:t>
            </a:r>
            <a:r>
              <a:rPr lang="en-US" spc="15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pc="15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الأطعمة</a:t>
            </a:r>
            <a:r>
              <a:rPr lang="en-US" spc="15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pc="15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إضافة</a:t>
            </a:r>
            <a:r>
              <a:rPr lang="en-US" spc="15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pc="15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السكر</a:t>
            </a:r>
            <a:r>
              <a:rPr lang="en-US" spc="15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pc="15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إلى</a:t>
            </a:r>
            <a:r>
              <a:rPr lang="en-US" spc="15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pc="15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الدم</a:t>
            </a:r>
            <a:endParaRPr lang="en-US" spc="1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1AE5F-2ABA-4A02-A5B3-A7366E5F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fld id="{4FAB73BC-B049-4115-A692-8D63A059BFB8}" type="slidenum">
              <a:rPr lang="en-US"/>
              <a:pPr algn="r" defTabSz="914400">
                <a:spcAft>
                  <a:spcPts val="600"/>
                </a:spcAft>
              </a:pPr>
              <a:t>19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0EC036-C7E1-4FD2-9F2B-60E138F6D820}"/>
              </a:ext>
            </a:extLst>
          </p:cNvPr>
          <p:cNvSpPr txBox="1"/>
          <p:nvPr/>
        </p:nvSpPr>
        <p:spPr>
          <a:xfrm>
            <a:off x="355209" y="3887812"/>
            <a:ext cx="116163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Control blood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ugar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y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ating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ore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han 2 or 3 servings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hese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f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oods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ach </a:t>
            </a: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eal.</a:t>
            </a:r>
          </a:p>
          <a:p>
            <a:endParaRPr lang="en-US" sz="24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ar-AE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السيطرة على نسبة السكر في الدم عن طريق تناول ما لا يزيد عن 2 أو 3 حصص من هذه الأطعمة في كل وجبة.
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74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70">
            <a:extLst>
              <a:ext uri="{FF2B5EF4-FFF2-40B4-BE49-F238E27FC236}">
                <a16:creationId xmlns:a16="http://schemas.microsoft.com/office/drawing/2014/main" id="{C7336F7B-7038-4227-BCAC-E417CC3F6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D7B84564-908F-4643-AA87-4AE82DBFE2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r="3" b="8806"/>
          <a:stretch/>
        </p:blipFill>
        <p:spPr>
          <a:xfrm>
            <a:off x="196731" y="175147"/>
            <a:ext cx="3792174" cy="31743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A97BDC-9B27-48C8-800A-F12A7EAB8332}"/>
              </a:ext>
            </a:extLst>
          </p:cNvPr>
          <p:cNvPicPr/>
          <p:nvPr/>
        </p:nvPicPr>
        <p:blipFill rotWithShape="1">
          <a:blip r:embed="rId3" cstate="print"/>
          <a:srcRect t="8236" r="-5" b="8053"/>
          <a:stretch/>
        </p:blipFill>
        <p:spPr>
          <a:xfrm>
            <a:off x="4209091" y="175147"/>
            <a:ext cx="3792174" cy="31743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34AD72-32DF-4DB8-8288-75CC9D67F1B3}"/>
              </a:ext>
            </a:extLst>
          </p:cNvPr>
          <p:cNvPicPr/>
          <p:nvPr/>
        </p:nvPicPr>
        <p:blipFill rotWithShape="1">
          <a:blip r:embed="rId4" cstate="print"/>
          <a:srcRect t="11022" r="-1" b="5270"/>
          <a:stretch/>
        </p:blipFill>
        <p:spPr>
          <a:xfrm>
            <a:off x="8194217" y="175147"/>
            <a:ext cx="3792174" cy="31743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2579333-ACCC-4278-A39E-AB99D6276771}"/>
              </a:ext>
            </a:extLst>
          </p:cNvPr>
          <p:cNvPicPr/>
          <p:nvPr/>
        </p:nvPicPr>
        <p:blipFill rotWithShape="1">
          <a:blip r:embed="rId5" cstate="print"/>
          <a:srcRect t="13623" r="-5" b="2743"/>
          <a:stretch/>
        </p:blipFill>
        <p:spPr>
          <a:xfrm>
            <a:off x="191088" y="3508511"/>
            <a:ext cx="3792174" cy="3171426"/>
          </a:xfrm>
          <a:prstGeom prst="rect">
            <a:avLst/>
          </a:prstGeom>
        </p:spPr>
      </p:pic>
      <p:pic>
        <p:nvPicPr>
          <p:cNvPr id="7" name="Picture 6" descr="Chart, bubble chart&#10;&#10;Description automatically generated">
            <a:extLst>
              <a:ext uri="{FF2B5EF4-FFF2-40B4-BE49-F238E27FC236}">
                <a16:creationId xmlns:a16="http://schemas.microsoft.com/office/drawing/2014/main" id="{59E55EAB-7451-40A8-8380-6444AAD87AAB}"/>
              </a:ext>
            </a:extLst>
          </p:cNvPr>
          <p:cNvPicPr/>
          <p:nvPr/>
        </p:nvPicPr>
        <p:blipFill rotWithShape="1">
          <a:blip r:embed="rId6" cstate="print"/>
          <a:srcRect t="11840" r="-5" b="4525"/>
          <a:stretch/>
        </p:blipFill>
        <p:spPr>
          <a:xfrm>
            <a:off x="4203448" y="3508511"/>
            <a:ext cx="3792174" cy="3171426"/>
          </a:xfrm>
          <a:prstGeom prst="rect">
            <a:avLst/>
          </a:prstGeom>
        </p:spPr>
      </p:pic>
      <p:pic>
        <p:nvPicPr>
          <p:cNvPr id="1026" name="Picture 2" descr="carrot vegetable food group cartoon root vegetable">
            <a:extLst>
              <a:ext uri="{FF2B5EF4-FFF2-40B4-BE49-F238E27FC236}">
                <a16:creationId xmlns:a16="http://schemas.microsoft.com/office/drawing/2014/main" id="{8D66D488-CE53-43FB-9794-21924F5EA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0" r="1728" b="-4"/>
          <a:stretch/>
        </p:blipFill>
        <p:spPr bwMode="auto">
          <a:xfrm>
            <a:off x="8188574" y="3508511"/>
            <a:ext cx="3792174" cy="317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1AE5F-2ABA-4A02-A5B3-A7366E5F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 algn="r" defTabSz="914400">
                <a:spcAft>
                  <a:spcPts val="600"/>
                </a:spcAft>
              </a:pPr>
              <a:t>20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Text Box 39">
            <a:extLst>
              <a:ext uri="{FF2B5EF4-FFF2-40B4-BE49-F238E27FC236}">
                <a16:creationId xmlns:a16="http://schemas.microsoft.com/office/drawing/2014/main" id="{FA09E5CF-CD55-44E1-A3A6-5F4AD1C49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893" y="6267449"/>
            <a:ext cx="2879165" cy="5429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Lentils, Beans, Peas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ar-SA" sz="1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العدس, الفاصوليا, البازلاء</a:t>
            </a:r>
            <a:endParaRPr lang="en-US" sz="1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Text Box 38">
            <a:extLst>
              <a:ext uri="{FF2B5EF4-FFF2-40B4-BE49-F238E27FC236}">
                <a16:creationId xmlns:a16="http://schemas.microsoft.com/office/drawing/2014/main" id="{45870222-10CC-45AB-A107-4DFCB0E9D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595" y="44869"/>
            <a:ext cx="3035160" cy="5357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Breads, Pasta, Rice, Crackers, Cereal, Muffins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ar-AE" sz="1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الخبز، المعكرونة، الأرز، المفرقعات، الحبوب، الكعك 
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47">
            <a:extLst>
              <a:ext uri="{FF2B5EF4-FFF2-40B4-BE49-F238E27FC236}">
                <a16:creationId xmlns:a16="http://schemas.microsoft.com/office/drawing/2014/main" id="{D55CD335-75B8-43AD-B0D3-839D23E5E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893" y="25082"/>
            <a:ext cx="2879165" cy="5554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Fast Food and Restaurant Food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ar-AE" sz="1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الوجبات السريعة وطعام المطاعم
</a:t>
            </a:r>
            <a:endParaRPr lang="en-US" sz="1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48">
            <a:extLst>
              <a:ext uri="{FF2B5EF4-FFF2-40B4-BE49-F238E27FC236}">
                <a16:creationId xmlns:a16="http://schemas.microsoft.com/office/drawing/2014/main" id="{83F01E81-86D4-4D77-B1BD-800EED3E1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595" y="6253810"/>
            <a:ext cx="3030161" cy="5565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Sweets, Bakery Foods and Candy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ar-SA" sz="1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الحلويات، مأكولات المخابز والحلوى</a:t>
            </a:r>
            <a:endParaRPr lang="en-US" sz="105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 Box 37">
            <a:extLst>
              <a:ext uri="{FF2B5EF4-FFF2-40B4-BE49-F238E27FC236}">
                <a16:creationId xmlns:a16="http://schemas.microsoft.com/office/drawing/2014/main" id="{997ED45F-331F-41FA-9119-AD4F7F177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0759" y="6280952"/>
            <a:ext cx="2303041" cy="51591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Vegetables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ar-AE" sz="1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الخضروات</a:t>
            </a:r>
            <a:endParaRPr lang="en-US" sz="12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7" name="Text Box 47">
            <a:extLst>
              <a:ext uri="{FF2B5EF4-FFF2-40B4-BE49-F238E27FC236}">
                <a16:creationId xmlns:a16="http://schemas.microsoft.com/office/drawing/2014/main" id="{AEBB2294-7C01-49A0-B490-7517040D7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1404" y="25082"/>
            <a:ext cx="2302396" cy="5554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Fruit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ar-AE" sz="1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الفاكهه
</a:t>
            </a:r>
            <a:endParaRPr lang="en-US" sz="1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48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/>
              <a:schemeClr val="bg2">
                <a:shade val="91000"/>
                <a:satMod val="105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>
            <a:extLst>
              <a:ext uri="{FF2B5EF4-FFF2-40B4-BE49-F238E27FC236}">
                <a16:creationId xmlns:a16="http://schemas.microsoft.com/office/drawing/2014/main" id="{13E75778-8865-451E-A418-58B337FE5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CC828AE3-FA58-43DF-B083-6AA3C102A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D5BB3B-97E5-4896-8C3A-564DCE65D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914860"/>
            <a:ext cx="10905066" cy="24742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How much Is A Serving?</a:t>
            </a:r>
            <a:br>
              <a:rPr lang="en-US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كم هو الحصة؟</a:t>
            </a:r>
            <a:endParaRPr lang="en-US" sz="4400" spc="15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 14">
            <a:extLst>
              <a:ext uri="{FF2B5EF4-FFF2-40B4-BE49-F238E27FC236}">
                <a16:creationId xmlns:a16="http://schemas.microsoft.com/office/drawing/2014/main" id="{14AF9CD9-31C2-43D9-9F5C-A0E097262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5668" cy="2286000"/>
          </a:xfrm>
          <a:prstGeom prst="rect">
            <a:avLst/>
          </a:prstGeom>
          <a:solidFill>
            <a:schemeClr val="bg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C0A57A26-ECBF-4A8A-B307-41F0BDD94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75400"/>
            <a:ext cx="12195668" cy="482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E34C12-596C-4007-AB39-42F490D91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b="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21</a:t>
            </a:fld>
            <a:endParaRPr lang="en-US" b="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7BAE1-47F8-4692-9704-07E5900FB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FAB73BC-B049-4115-A692-8D63A059BFB8}" type="slidenum">
              <a:rPr lang="en-US"/>
              <a:pPr algn="r">
                <a:spcAft>
                  <a:spcPts val="600"/>
                </a:spcAft>
              </a:pPr>
              <a:t>22</a:t>
            </a:fld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790D5DC3-C7E3-4277-AF07-05C09339B843}"/>
              </a:ext>
            </a:extLst>
          </p:cNvPr>
          <p:cNvPicPr>
            <a:picLocks noGrp="1"/>
          </p:cNvPicPr>
          <p:nvPr>
            <p:ph type="pic" idx="4294967295"/>
          </p:nvPr>
        </p:nvPicPr>
        <p:blipFill rotWithShape="1">
          <a:blip r:embed="rId2" cstate="print"/>
          <a:srcRect l="8035" r="8037" b="1"/>
          <a:stretch/>
        </p:blipFill>
        <p:spPr>
          <a:xfrm>
            <a:off x="1357440" y="1698816"/>
            <a:ext cx="2366963" cy="2003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A12FFB-E23D-4CA9-B5A7-8E6501941B3F}"/>
              </a:ext>
            </a:extLst>
          </p:cNvPr>
          <p:cNvPicPr/>
          <p:nvPr/>
        </p:nvPicPr>
        <p:blipFill rotWithShape="1">
          <a:blip r:embed="rId3" cstate="print"/>
          <a:srcRect t="11843" r="-1" b="28151"/>
          <a:stretch/>
        </p:blipFill>
        <p:spPr>
          <a:xfrm>
            <a:off x="4492704" y="1698815"/>
            <a:ext cx="2536162" cy="20034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BD4509-DFFB-4183-84C2-F31CA319E4C6}"/>
              </a:ext>
            </a:extLst>
          </p:cNvPr>
          <p:cNvPicPr/>
          <p:nvPr/>
        </p:nvPicPr>
        <p:blipFill rotWithShape="1">
          <a:blip r:embed="rId4" cstate="print"/>
          <a:srcRect t="20328" r="-1" b="11277"/>
          <a:stretch/>
        </p:blipFill>
        <p:spPr>
          <a:xfrm>
            <a:off x="7797167" y="1698816"/>
            <a:ext cx="2861760" cy="2003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E12A10-F89C-4AB0-9D53-CA7D907BEBC5}"/>
              </a:ext>
            </a:extLst>
          </p:cNvPr>
          <p:cNvPicPr/>
          <p:nvPr/>
        </p:nvPicPr>
        <p:blipFill rotWithShape="1">
          <a:blip r:embed="rId5" cstate="print"/>
          <a:srcRect r="-2" b="-2"/>
          <a:stretch/>
        </p:blipFill>
        <p:spPr>
          <a:xfrm>
            <a:off x="1357440" y="4056274"/>
            <a:ext cx="2366963" cy="23056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57044C-2639-4EA9-BDD2-984C822C3237}"/>
              </a:ext>
            </a:extLst>
          </p:cNvPr>
          <p:cNvPicPr/>
          <p:nvPr/>
        </p:nvPicPr>
        <p:blipFill rotWithShape="1">
          <a:blip r:embed="rId6" cstate="print"/>
          <a:srcRect r="12186" b="2"/>
          <a:stretch/>
        </p:blipFill>
        <p:spPr>
          <a:xfrm>
            <a:off x="4534484" y="4042740"/>
            <a:ext cx="2452601" cy="23056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085D46-66A5-4221-B017-ED0974362608}"/>
              </a:ext>
            </a:extLst>
          </p:cNvPr>
          <p:cNvPicPr/>
          <p:nvPr/>
        </p:nvPicPr>
        <p:blipFill rotWithShape="1">
          <a:blip r:embed="rId7" cstate="print"/>
          <a:srcRect t="11467" r="-3" b="-3"/>
          <a:stretch/>
        </p:blipFill>
        <p:spPr>
          <a:xfrm>
            <a:off x="7797166" y="4056274"/>
            <a:ext cx="2861760" cy="2292109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D5C646F-CE6E-47D5-BE16-89BCAF678A97}"/>
              </a:ext>
            </a:extLst>
          </p:cNvPr>
          <p:cNvSpPr txBox="1"/>
          <p:nvPr/>
        </p:nvSpPr>
        <p:spPr>
          <a:xfrm>
            <a:off x="338667" y="153463"/>
            <a:ext cx="11514666" cy="1774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Some Foods Do Not Add Sugar to the Blood</a:t>
            </a:r>
          </a:p>
          <a:p>
            <a:pPr algn="ctr">
              <a:lnSpc>
                <a:spcPct val="115000"/>
              </a:lnSpc>
            </a:pPr>
            <a:r>
              <a:rPr lang="ar-EG" sz="4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بعض الأطعمة لا تضيف السكر إلى الدم</a:t>
            </a:r>
            <a:endParaRPr lang="en-US" sz="4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Box 49">
            <a:extLst>
              <a:ext uri="{FF2B5EF4-FFF2-40B4-BE49-F238E27FC236}">
                <a16:creationId xmlns:a16="http://schemas.microsoft.com/office/drawing/2014/main" id="{B06BDE04-BF61-4430-A3CF-AA914628C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8802" y="3280987"/>
            <a:ext cx="1678541" cy="495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Vegetables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الخضروات</a:t>
            </a:r>
            <a:endParaRPr lang="en-US" sz="12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Text Box 50">
            <a:extLst>
              <a:ext uri="{FF2B5EF4-FFF2-40B4-BE49-F238E27FC236}">
                <a16:creationId xmlns:a16="http://schemas.microsoft.com/office/drawing/2014/main" id="{53E98978-9944-4183-8003-0EE5C51A0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4484" y="3280987"/>
            <a:ext cx="2452601" cy="495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Salads</a:t>
            </a:r>
            <a:endParaRPr lang="en-US" sz="14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السلطات</a:t>
            </a:r>
            <a:endParaRPr lang="en-US" sz="12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Text Box 51">
            <a:extLst>
              <a:ext uri="{FF2B5EF4-FFF2-40B4-BE49-F238E27FC236}">
                <a16:creationId xmlns:a16="http://schemas.microsoft.com/office/drawing/2014/main" id="{EF60C236-126B-4BD5-A970-565C89804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7303" y="6091865"/>
            <a:ext cx="2366962" cy="495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Animal Protein, Meat, Fish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البروتين الحيواني, اللحوم</a:t>
            </a: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ar-SA" sz="1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الأسماك</a:t>
            </a:r>
            <a:endParaRPr lang="en-US" sz="105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Text Box 52">
            <a:extLst>
              <a:ext uri="{FF2B5EF4-FFF2-40B4-BE49-F238E27FC236}">
                <a16:creationId xmlns:a16="http://schemas.microsoft.com/office/drawing/2014/main" id="{C5790D0F-3B0F-4630-B741-C752051E6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8802" y="6091864"/>
            <a:ext cx="1678541" cy="49530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Avocado, Butter, Oils</a:t>
            </a:r>
          </a:p>
          <a:p>
            <a:pPr algn="ctr">
              <a:lnSpc>
                <a:spcPct val="115000"/>
              </a:lnSpc>
            </a:pPr>
            <a:r>
              <a:rPr lang="ar-AE" sz="1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الأفوكادو، الزبدة، الزيوت
</a:t>
            </a:r>
            <a:endParaRPr lang="en-US" sz="1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 Box 53">
            <a:extLst>
              <a:ext uri="{FF2B5EF4-FFF2-40B4-BE49-F238E27FC236}">
                <a16:creationId xmlns:a16="http://schemas.microsoft.com/office/drawing/2014/main" id="{619944D1-223B-4B36-8108-B089D4DF6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7009" y="3289454"/>
            <a:ext cx="1362075" cy="495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Nuts and Seeds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المكسرات والبذور</a:t>
            </a:r>
            <a:endParaRPr lang="en-US" sz="105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Text Box 54">
            <a:extLst>
              <a:ext uri="{FF2B5EF4-FFF2-40B4-BE49-F238E27FC236}">
                <a16:creationId xmlns:a16="http://schemas.microsoft.com/office/drawing/2014/main" id="{44E29579-39E6-4E01-81E7-AF6A7B8EB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7009" y="6091864"/>
            <a:ext cx="1362075" cy="495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Cheese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1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الجبن</a:t>
            </a:r>
            <a:endParaRPr lang="en-US" sz="105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85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A369BB-5B22-4E1F-8038-3CDC6A543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3D1031-B628-462A-A297-0FCCDB58176B}"/>
              </a:ext>
            </a:extLst>
          </p:cNvPr>
          <p:cNvSpPr txBox="1"/>
          <p:nvPr/>
        </p:nvSpPr>
        <p:spPr>
          <a:xfrm>
            <a:off x="1721920" y="1759408"/>
            <a:ext cx="8584835" cy="4026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Thank you for attending our first diabetes class!</a:t>
            </a:r>
            <a:r>
              <a:rPr lang="en-US" sz="2400" cap="none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ar-AE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شكرا لحضورنا أول صف لمرض السكري! 
</a:t>
            </a:r>
            <a:endParaRPr lang="en-US" sz="2400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Please write down in Arabic or English any questions you have.</a:t>
            </a:r>
          </a:p>
          <a:p>
            <a:pPr>
              <a:lnSpc>
                <a:spcPct val="107000"/>
              </a:lnSpc>
            </a:pPr>
            <a:r>
              <a:rPr lang="ar-AE" sz="2400" dirty="0">
                <a:solidFill>
                  <a:schemeClr val="bg1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يرجى كتابة أي أسئلة لديك باللغة العربية أو الإنجليزية.
</a:t>
            </a:r>
            <a:endParaRPr lang="en-US" sz="2400" dirty="0">
              <a:solidFill>
                <a:schemeClr val="bg1"/>
              </a:solidFill>
              <a:latin typeface="Corbel" panose="020B0503020204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 will contact you with the answers to your questions.</a:t>
            </a:r>
          </a:p>
          <a:p>
            <a:pPr>
              <a:lnSpc>
                <a:spcPct val="107000"/>
              </a:lnSpc>
            </a:pPr>
            <a:r>
              <a:rPr lang="ar-AE" sz="2400" dirty="0">
                <a:solidFill>
                  <a:schemeClr val="bg1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سوف نتصل بك مع إجابات لأسئلتك.
</a:t>
            </a:r>
            <a:endParaRPr lang="en-US" sz="2400" dirty="0">
              <a:solidFill>
                <a:schemeClr val="bg1"/>
              </a:solidFill>
              <a:latin typeface="Corbel" panose="020B0503020204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5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 136">
            <a:extLst>
              <a:ext uri="{FF2B5EF4-FFF2-40B4-BE49-F238E27FC236}">
                <a16:creationId xmlns:a16="http://schemas.microsoft.com/office/drawing/2014/main" id="{9B048A9D-7810-4E83-9167-7E739CC84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" name="Rectangle 138">
            <a:extLst>
              <a:ext uri="{FF2B5EF4-FFF2-40B4-BE49-F238E27FC236}">
                <a16:creationId xmlns:a16="http://schemas.microsoft.com/office/drawing/2014/main" id="{CC43FB38-B7F9-4596-81AE-806CFD75F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40">
            <a:extLst>
              <a:ext uri="{FF2B5EF4-FFF2-40B4-BE49-F238E27FC236}">
                <a16:creationId xmlns:a16="http://schemas.microsoft.com/office/drawing/2014/main" id="{E164ABF9-6BDA-48A6-BD68-60B349C56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657600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45D78A-BC29-4CBC-97BF-69034E7F4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59" y="3794760"/>
            <a:ext cx="11471565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lnSpc>
                <a:spcPct val="80000"/>
              </a:lnSpc>
              <a:spcAft>
                <a:spcPts val="600"/>
              </a:spcAft>
            </a:pPr>
            <a:r>
              <a:rPr lang="en-US" sz="3600" spc="150" dirty="0">
                <a:effectLst/>
              </a:rPr>
              <a:t>Together, Let’s Choose Some Healthy Meals:</a:t>
            </a:r>
            <a:br>
              <a:rPr lang="en-US" sz="3600" spc="150" dirty="0">
                <a:effectLst/>
              </a:rPr>
            </a:br>
            <a:r>
              <a:rPr lang="en-US" sz="3600" spc="150" dirty="0" err="1">
                <a:effectLst/>
              </a:rPr>
              <a:t>معا</a:t>
            </a:r>
            <a:r>
              <a:rPr lang="en-US" sz="3600" spc="150" dirty="0">
                <a:effectLst/>
              </a:rPr>
              <a:t>، </a:t>
            </a:r>
            <a:r>
              <a:rPr lang="en-US" sz="3600" spc="150" dirty="0" err="1">
                <a:effectLst/>
              </a:rPr>
              <a:t>دعونا</a:t>
            </a:r>
            <a:r>
              <a:rPr lang="en-US" sz="3600" spc="150" dirty="0">
                <a:effectLst/>
              </a:rPr>
              <a:t> </a:t>
            </a:r>
            <a:r>
              <a:rPr lang="en-US" sz="4200" spc="150" dirty="0" err="1">
                <a:effectLst/>
              </a:rPr>
              <a:t>نختار</a:t>
            </a:r>
            <a:r>
              <a:rPr lang="en-US" sz="4200" spc="150" dirty="0">
                <a:effectLst/>
              </a:rPr>
              <a:t> </a:t>
            </a:r>
            <a:r>
              <a:rPr lang="en-US" sz="4200" spc="150" dirty="0" err="1">
                <a:effectLst/>
              </a:rPr>
              <a:t>بعض</a:t>
            </a:r>
            <a:r>
              <a:rPr lang="en-US" sz="4200" spc="150" dirty="0">
                <a:effectLst/>
              </a:rPr>
              <a:t> </a:t>
            </a:r>
            <a:r>
              <a:rPr lang="en-US" sz="4200" spc="150" dirty="0" err="1">
                <a:effectLst/>
              </a:rPr>
              <a:t>وجبات</a:t>
            </a:r>
            <a:r>
              <a:rPr lang="en-US" sz="4200" spc="150" dirty="0">
                <a:effectLst/>
              </a:rPr>
              <a:t> </a:t>
            </a:r>
            <a:r>
              <a:rPr lang="en-US" sz="4200" spc="150" dirty="0" err="1">
                <a:effectLst/>
              </a:rPr>
              <a:t>صحية</a:t>
            </a:r>
            <a:r>
              <a:rPr lang="en-US" sz="4200" spc="150" dirty="0">
                <a:effectLst/>
              </a:rPr>
              <a:t>:</a:t>
            </a:r>
            <a:endParaRPr lang="en-US" sz="4200" spc="150" dirty="0"/>
          </a:p>
        </p:txBody>
      </p:sp>
      <p:pic>
        <p:nvPicPr>
          <p:cNvPr id="2052" name="Picture 4" descr="How to make healthy Arabic food | BBC Good Food Middle East">
            <a:extLst>
              <a:ext uri="{FF2B5EF4-FFF2-40B4-BE49-F238E27FC236}">
                <a16:creationId xmlns:a16="http://schemas.microsoft.com/office/drawing/2014/main" id="{4FAE61BC-AAC2-4342-857C-9E86310A2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1" r="14501" b="-2"/>
          <a:stretch/>
        </p:blipFill>
        <p:spPr bwMode="auto">
          <a:xfrm>
            <a:off x="20" y="10"/>
            <a:ext cx="3855155" cy="365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Top 10 Spots For The Best Arabic Food | All &amp; About | Your lifestyle guide  in Qatar">
            <a:extLst>
              <a:ext uri="{FF2B5EF4-FFF2-40B4-BE49-F238E27FC236}">
                <a16:creationId xmlns:a16="http://schemas.microsoft.com/office/drawing/2014/main" id="{597F1551-AD3C-4080-B7A0-CD48A9AEB10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10126"/>
          <a:stretch/>
        </p:blipFill>
        <p:spPr bwMode="auto">
          <a:xfrm>
            <a:off x="4016041" y="10"/>
            <a:ext cx="3855175" cy="365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The Academy of Baking &amp; Pastry Arts">
            <a:extLst>
              <a:ext uri="{FF2B5EF4-FFF2-40B4-BE49-F238E27FC236}">
                <a16:creationId xmlns:a16="http://schemas.microsoft.com/office/drawing/2014/main" id="{BD5CF9B0-7244-4B19-A20C-16B28DE72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 r="11531" b="2"/>
          <a:stretch/>
        </p:blipFill>
        <p:spPr bwMode="auto">
          <a:xfrm>
            <a:off x="8032082" y="10"/>
            <a:ext cx="4159917" cy="365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01CEF-4C45-411F-87E4-32B6B123E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 vert="horz" lIns="4572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4FAB73BC-B049-4115-A692-8D63A059BFB8}" type="slidenum">
              <a:rPr lang="en-US" smtClean="0"/>
              <a:pPr defTabSz="914400">
                <a:spcAft>
                  <a:spcPts val="600"/>
                </a:spcAft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6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819</Words>
  <Application>Microsoft Office PowerPoint</Application>
  <PresentationFormat>Widescreen</PresentationFormat>
  <Paragraphs>185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Corbel</vt:lpstr>
      <vt:lpstr>Segoe UI Web (Arabic)</vt:lpstr>
      <vt:lpstr>Tahoma</vt:lpstr>
      <vt:lpstr>Times New Roman</vt:lpstr>
      <vt:lpstr>Wingdings</vt:lpstr>
      <vt:lpstr>Banded</vt:lpstr>
      <vt:lpstr>TYPE 2 DIABETES EDUCATION  النوع 2 التثقيف بمرض السكري
</vt:lpstr>
      <vt:lpstr>Type 2 Diabetes Means High Blood Sugar Levels  داء السكري من النوع 2 يعني ارتفاع مستويات السكر في الدم</vt:lpstr>
      <vt:lpstr>High Blood Sugar Numbers Damage Your Body  ارتفاع أرقام السكر في الدم تلحق الضرر بجسمك
</vt:lpstr>
      <vt:lpstr>Healthy Blood Sugar Numbers Keep Your Body Healthy  أرقام السكر في الدم الصحية تحافظ على صحة جسمك</vt:lpstr>
      <vt:lpstr>Blood Sugar Comes From Food  السكر في الدم يأتي من الطعام</vt:lpstr>
      <vt:lpstr> You Measure Blood Sugar With A Meter يمكنك قياس نسبة السكر في الدم مع متر
</vt:lpstr>
      <vt:lpstr>Healthy Blood Sugar Numbers Keep The Body Healthy  أرقام السكر في الدم الصحية تحافظ على صحة الجسم </vt:lpstr>
      <vt:lpstr>PowerPoint Presentation</vt:lpstr>
      <vt:lpstr>High Blood Sugar Numbers ارتفاع أعداد السكر في الدم  Before First Meal قبل الوجبة الأولى
</vt:lpstr>
      <vt:lpstr>High Blood Sugar Numbers    ارتفاع أعداد السكر في الدم Any Time During The Day   أي وقت خلال النهار</vt:lpstr>
      <vt:lpstr>How To Lower High Blood Sugar Numbers ة خفض ارتفاع أرقام السكر في الدم</vt:lpstr>
      <vt:lpstr>PowerPoint Presentation</vt:lpstr>
      <vt:lpstr>Medications Lower Your Blood Sugar أدويتك تخفض نسبة السكر في الدم.</vt:lpstr>
      <vt:lpstr>Low Blood Sugar Numbers Cause Problems انخفاض أعداد السكر في الدم يسبب مشاكل</vt:lpstr>
      <vt:lpstr>How To Treat Low Blood Sugar كيفية علاج انخفاض السكر في الدم  </vt:lpstr>
      <vt:lpstr>PowerPoint Presentation</vt:lpstr>
      <vt:lpstr>TYPE 2 DIABETES EDUCATION  النوع 2 التثقيف بمرض السكري
</vt:lpstr>
      <vt:lpstr>PowerPoint Presentation</vt:lpstr>
      <vt:lpstr>Some Foods Add Sugar To The Blood بعض الأطعمة إضافة السكر إلى الدم</vt:lpstr>
      <vt:lpstr>PowerPoint Presentation</vt:lpstr>
      <vt:lpstr>How much Is A Serving? كم هو الحصة؟</vt:lpstr>
      <vt:lpstr>PowerPoint Presentation</vt:lpstr>
      <vt:lpstr>PowerPoint Presentation</vt:lpstr>
      <vt:lpstr>Together, Let’s Choose Some Healthy Meals: معا، دعونا نختار بعض وجبات صحية: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2 DIABETES EDUCATION  النوع 2 التثقيف بمرض السكري
</dc:title>
  <dc:creator>amy buchanan</dc:creator>
  <cp:lastModifiedBy>amy buchanan</cp:lastModifiedBy>
  <cp:revision>1</cp:revision>
  <dcterms:created xsi:type="dcterms:W3CDTF">2021-01-03T23:39:29Z</dcterms:created>
  <dcterms:modified xsi:type="dcterms:W3CDTF">2021-01-05T01:56:26Z</dcterms:modified>
</cp:coreProperties>
</file>